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3" r:id="rId4"/>
  </p:sldMasterIdLst>
  <p:notesMasterIdLst>
    <p:notesMasterId r:id="rId30"/>
  </p:notesMasterIdLst>
  <p:handoutMasterIdLst>
    <p:handoutMasterId r:id="rId31"/>
  </p:handoutMasterIdLst>
  <p:sldIdLst>
    <p:sldId id="959" r:id="rId5"/>
    <p:sldId id="1300" r:id="rId6"/>
    <p:sldId id="4629" r:id="rId7"/>
    <p:sldId id="3645" r:id="rId8"/>
    <p:sldId id="4599" r:id="rId9"/>
    <p:sldId id="3670" r:id="rId10"/>
    <p:sldId id="4634" r:id="rId11"/>
    <p:sldId id="4630" r:id="rId12"/>
    <p:sldId id="4635" r:id="rId13"/>
    <p:sldId id="3555" r:id="rId14"/>
    <p:sldId id="4608" r:id="rId15"/>
    <p:sldId id="3556" r:id="rId16"/>
    <p:sldId id="3647" r:id="rId17"/>
    <p:sldId id="3673" r:id="rId18"/>
    <p:sldId id="3654" r:id="rId19"/>
    <p:sldId id="3681" r:id="rId20"/>
    <p:sldId id="3648" r:id="rId21"/>
    <p:sldId id="3674" r:id="rId22"/>
    <p:sldId id="3682" r:id="rId23"/>
    <p:sldId id="3675" r:id="rId24"/>
    <p:sldId id="4543" r:id="rId25"/>
    <p:sldId id="3677" r:id="rId26"/>
    <p:sldId id="4637" r:id="rId27"/>
    <p:sldId id="4638" r:id="rId28"/>
    <p:sldId id="4639" r:id="rId29"/>
  </p:sldIdLst>
  <p:sldSz cx="12192000" cy="6858000"/>
  <p:notesSz cx="6858000" cy="9144000"/>
  <p:embeddedFontLst>
    <p:embeddedFont>
      <p:font typeface="Montserrat" panose="00000500000000000000" pitchFamily="2" charset="0"/>
      <p:regular r:id="rId32"/>
      <p:bold r:id="rId33"/>
      <p:italic r:id="rId34"/>
      <p:boldItalic r:id="rId35"/>
    </p:embeddedFont>
    <p:embeddedFont>
      <p:font typeface="Montserrat Medium" panose="00000600000000000000" pitchFamily="2" charset="0"/>
      <p:regular r:id="rId36"/>
      <p:italic r:id="rId37"/>
    </p:embeddedFont>
    <p:embeddedFont>
      <p:font typeface="Montserrat SemiBold" panose="00000700000000000000" pitchFamily="2" charset="0"/>
      <p:bold r:id="rId38"/>
      <p:boldItalic r:id="rId39"/>
    </p:embeddedFont>
    <p:embeddedFont>
      <p:font typeface="Segoe UI" panose="020B0502040204020203"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B4E7761D-3B6C-49C9-9E5F-E071489778A8}">
          <p14:sldIdLst>
            <p14:sldId id="959"/>
            <p14:sldId id="1300"/>
            <p14:sldId id="4629"/>
            <p14:sldId id="3645"/>
            <p14:sldId id="4599"/>
            <p14:sldId id="3670"/>
            <p14:sldId id="4634"/>
            <p14:sldId id="4630"/>
            <p14:sldId id="4635"/>
            <p14:sldId id="3555"/>
            <p14:sldId id="4608"/>
            <p14:sldId id="3556"/>
            <p14:sldId id="3647"/>
            <p14:sldId id="3673"/>
            <p14:sldId id="3654"/>
            <p14:sldId id="3681"/>
            <p14:sldId id="3648"/>
            <p14:sldId id="3674"/>
            <p14:sldId id="3682"/>
            <p14:sldId id="3675"/>
            <p14:sldId id="4543"/>
            <p14:sldId id="3677"/>
            <p14:sldId id="4637"/>
            <p14:sldId id="4638"/>
            <p14:sldId id="463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43201-7FA5-BB6F-A40F-2037178B1F3E}" name="Cate Whiting" initials="CW" userId="S::cate.whiting@edresearch.edu.au::7514a0af-dd40-4d08-b0fe-44b8ad4d8ec7" providerId="AD"/>
  <p188:author id="{D0840B07-F434-5A79-1F11-B689E106361E}" name="Sarah Richardson" initials="SR" userId="S::Sarah.Richardson@edresearch.edu.au::4900a6b9-7b55-442d-911a-1f51d9547b4a" providerId="AD"/>
  <p188:author id="{2BA08823-5DF0-DE63-AA0D-5C4C1679AB9A}" name="Cate Whiting" initials="CW" userId="S::Cate.Whiting@edresearch.edu.au::7514a0af-dd40-4d08-b0fe-44b8ad4d8ec7" providerId="AD"/>
  <p188:author id="{6B48093D-7C24-243E-0CEA-F173A0BBB4B2}" name="Tal Greengard" initials="TG" userId="Tal Greengard" providerId="None"/>
  <p188:author id="{EFED503E-0403-5202-3B84-C64232779ABE}" name="Hannah Matthews" initials="HM" userId="S::hannah.matthews@edresearch.edu.au::736bc2d9-ee36-41b3-9815-1f83120b5d7b" providerId="AD"/>
  <p188:author id="{F2740044-7C40-4403-083B-598301A93EF2}" name="Tim McDonald" initials="TM" userId="S::Tim.McDonald@ymcawa.org.au::8c5026f1-148e-4d15-8f60-868a689b8366" providerId="AD"/>
  <p188:author id="{7208C749-8B3B-58FC-2102-E5EB431718EB}" name="Clare Spillane" initials="CS" userId="S::clare.spillane@edresearch.edu.au::eba6b3dd-7301-42e5-bb2d-fde91bfb1ef9" providerId="AD"/>
  <p188:author id="{0DD9C34E-A9CB-1F4A-9C2E-5B27218D5CC9}" name="Megan Kelly" initials="MK" userId="S::Megan.Kelly@edresearch.edu.au::b7b727c2-b4e4-424a-902d-8f8e38889e61" providerId="AD"/>
  <p188:author id="{17955E4F-E2FE-E585-2FA6-6C18BB17ACE9}" name="Amber McCook" initials="AM" userId="S::amber.mccook@edresearch.edu.au::c10c8c14-cbd5-405c-9000-b236883a39be" providerId="AD"/>
  <p188:author id="{7DDCEB57-5C80-955B-BD00-19D836AF6B57}" name="Samara Rowling" initials="SR" userId="S::samara.rowling@edresearch.edu.au::076e7a9a-c968-44df-87cb-567471a48692" providerId="AD"/>
  <p188:author id="{DAC15F7B-9050-E758-6A4A-FDA381A36057}" name="Rachel Elphick" initials="RE" userId="S::rachel.elphick@edresearch.edu.au::e8536397-ad3b-49a0-8326-a641e0d5c1f9" providerId="AD"/>
  <p188:author id="{5E360A83-17A3-5FE1-B3F4-48BDCE7261C4}" name="Zid Mancenido" initials="ZM" userId="S::zid.mancenido@edresearch.edu.au::0bf3060e-7096-48c0-92cf-c36c77f17db0" providerId="AD"/>
  <p188:author id="{F3378483-964B-044C-32DD-54162B9AB611}" name="Sandra Duncanson" initials="SD" userId="2e392ccc5c8cb570" providerId="Windows Live"/>
  <p188:author id="{D85F5D8A-674D-43E8-2231-CAF2412DDAC3}" name="Cynthia How" initials="CH" userId="S::cynthia.how@edresearch.edu.au::f14f8da6-1ad2-4abf-8a50-91c09195f1a4" providerId="AD"/>
  <p188:author id="{9918FB9C-93CA-CB8B-3B34-487639891076}" name="Tal Greengard" initials="TG" userId="S::tal.greengard@edresearch.edu.au::ee7d4036-f818-4f08-b21c-392e06007f0b" providerId="AD"/>
  <p188:author id="{49F87EAE-6CC1-99D4-8E31-202EF7FA06F2}" name="Trish Wilson" initials="TW" userId="1a8d7cc3620296f7" providerId="Windows Live"/>
  <p188:author id="{DA6069B8-0025-3FC5-0D7C-7749A04DDB1D}" name="Aja Bongiorno" initials="AB" userId="f2f06a17ab06692d" providerId="Windows Live"/>
  <p188:author id="{8ACA7ED9-780B-136D-FAC9-A6DB4C150F20}" name="Anita Cheung" initials="" userId="S::Anita.Cheung@edresearch.edu.au::a5c7208b-633f-4ab1-a338-0e75916fb88a" providerId="AD"/>
  <p188:author id="{CC9725DB-EE54-A894-B72A-F64126575AE7}" name="Megan Kelly" initials="MK" userId="S::megan.kelly@edresearch.edu.au::b7b727c2-b4e4-424a-902d-8f8e38889e61" providerId="AD"/>
  <p188:author id="{141955E5-3F76-73A3-FE16-4A6F8AF6755C}" name="Jenny Donovan" initials="JD" userId="S::Jenny.Donovan@edresearch.edu.au::0861039c-bab2-4bec-bc45-b863603197d2" providerId="AD"/>
  <p188:author id="{A099E9E7-548C-F673-1120-09B9259C6454}" name="Cynthia Hung" initials="CH" userId="S::Cynthia.How@edresearch.edu.au::f14f8da6-1ad2-4abf-8a50-91c09195f1a4" providerId="AD"/>
  <p188:author id="{1B518FE9-80EF-3714-AEE9-70AFE82F170F}" name="Ben Peddie" initials="BP" userId="S::ben.peddie@edresearch.edu.au::088dc98a-af3e-42b4-b01b-7ff2b422b083" providerId="AD"/>
  <p188:author id="{657CEDF4-2980-DD1C-9FEA-A6570DFAD1A4}" name="Jenny Donovan" initials="JD" userId="S::jenny.donovan@edresearch.edu.au::0861039c-bab2-4bec-bc45-b863603197d2" providerId="AD"/>
  <p188:author id="{E94806F5-F1DD-79F5-3D8D-85F6927CF9C2}" name="Author" initials="A" userId="Author" providerId="None"/>
  <p188:author id="{92D011FB-E587-8D1F-64AA-2EC6A225EA05}" name="Martine Power" initials="MP" userId="S::Martine.Power@esa.edu.au::f3410e55-3c0b-475c-b0b5-72038337e5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src" initials="s" lastIdx="2" clrIdx="0">
    <p:extLst>
      <p:ext uri="{19B8F6BF-5375-455C-9EA6-DF929625EA0E}">
        <p15:presenceInfo xmlns:p15="http://schemas.microsoft.com/office/powerpoint/2012/main" userId=" src" providerId="None"/>
      </p:ext>
    </p:extLst>
  </p:cmAuthor>
  <p:cmAuthor id="2" name="WHITE GRAPHIC" initials="WG" lastIdx="2" clrIdx="1">
    <p:extLst>
      <p:ext uri="{19B8F6BF-5375-455C-9EA6-DF929625EA0E}">
        <p15:presenceInfo xmlns:p15="http://schemas.microsoft.com/office/powerpoint/2012/main" userId="WHITE GRAPHIC" providerId="None"/>
      </p:ext>
    </p:extLst>
  </p:cmAuthor>
  <p:cmAuthor id="3" name="USER" initials="U" lastIdx="1"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1F0"/>
    <a:srgbClr val="010101"/>
    <a:srgbClr val="006E7F"/>
    <a:srgbClr val="00838E"/>
    <a:srgbClr val="F2EAE0"/>
    <a:srgbClr val="0B1412"/>
    <a:srgbClr val="021113"/>
    <a:srgbClr val="FEFEFE"/>
    <a:srgbClr val="F0F2F5"/>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622DB-0F4D-4A41-835E-EDE9423354A3}" v="4" dt="2025-02-03T03:58:07.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8" autoAdjust="0"/>
  </p:normalViewPr>
  <p:slideViewPr>
    <p:cSldViewPr snapToGrid="0">
      <p:cViewPr varScale="1">
        <p:scale>
          <a:sx n="100" d="100"/>
          <a:sy n="100" d="100"/>
        </p:scale>
        <p:origin x="78" y="600"/>
      </p:cViewPr>
      <p:guideLst/>
    </p:cSldViewPr>
  </p:slideViewPr>
  <p:notesTextViewPr>
    <p:cViewPr>
      <p:scale>
        <a:sx n="1" d="1"/>
        <a:sy n="1" d="1"/>
      </p:scale>
      <p:origin x="0" y="0"/>
    </p:cViewPr>
  </p:notesTextViewPr>
  <p:notesViewPr>
    <p:cSldViewPr snapToGrid="0">
      <p:cViewPr>
        <p:scale>
          <a:sx n="77" d="100"/>
          <a:sy n="77" d="100"/>
        </p:scale>
        <p:origin x="4356" y="3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 Whiting" userId="7514a0af-dd40-4d08-b0fe-44b8ad4d8ec7" providerId="ADAL" clId="{D0C7097A-C57C-4F36-BCBE-99002676280D}"/>
    <pc:docChg chg="undo custSel modSld">
      <pc:chgData name="Cate Whiting" userId="7514a0af-dd40-4d08-b0fe-44b8ad4d8ec7" providerId="ADAL" clId="{D0C7097A-C57C-4F36-BCBE-99002676280D}" dt="2025-01-13T04:35:23.372" v="141" actId="20577"/>
      <pc:docMkLst>
        <pc:docMk/>
      </pc:docMkLst>
      <pc:sldChg chg="modSp mod modNotesTx">
        <pc:chgData name="Cate Whiting" userId="7514a0af-dd40-4d08-b0fe-44b8ad4d8ec7" providerId="ADAL" clId="{D0C7097A-C57C-4F36-BCBE-99002676280D}" dt="2025-01-13T04:35:23.372" v="141" actId="20577"/>
        <pc:sldMkLst>
          <pc:docMk/>
          <pc:sldMk cId="4262367848" sldId="1300"/>
        </pc:sldMkLst>
      </pc:sldChg>
      <pc:sldChg chg="modNotesTx">
        <pc:chgData name="Cate Whiting" userId="7514a0af-dd40-4d08-b0fe-44b8ad4d8ec7" providerId="ADAL" clId="{D0C7097A-C57C-4F36-BCBE-99002676280D}" dt="2025-01-12T13:09:31.563" v="123" actId="6549"/>
        <pc:sldMkLst>
          <pc:docMk/>
          <pc:sldMk cId="1937213076" sldId="3555"/>
        </pc:sldMkLst>
      </pc:sldChg>
      <pc:sldChg chg="modNotesTx">
        <pc:chgData name="Cate Whiting" userId="7514a0af-dd40-4d08-b0fe-44b8ad4d8ec7" providerId="ADAL" clId="{D0C7097A-C57C-4F36-BCBE-99002676280D}" dt="2025-01-12T07:22:52.523" v="22"/>
        <pc:sldMkLst>
          <pc:docMk/>
          <pc:sldMk cId="1572693795" sldId="3645"/>
        </pc:sldMkLst>
      </pc:sldChg>
      <pc:sldChg chg="modNotesTx">
        <pc:chgData name="Cate Whiting" userId="7514a0af-dd40-4d08-b0fe-44b8ad4d8ec7" providerId="ADAL" clId="{D0C7097A-C57C-4F36-BCBE-99002676280D}" dt="2025-01-12T13:09:56.885" v="125" actId="255"/>
        <pc:sldMkLst>
          <pc:docMk/>
          <pc:sldMk cId="2226417730" sldId="3648"/>
        </pc:sldMkLst>
      </pc:sldChg>
      <pc:sldChg chg="modAnim modNotesTx">
        <pc:chgData name="Cate Whiting" userId="7514a0af-dd40-4d08-b0fe-44b8ad4d8ec7" providerId="ADAL" clId="{D0C7097A-C57C-4F36-BCBE-99002676280D}" dt="2025-01-12T21:27:28.877" v="138" actId="20577"/>
        <pc:sldMkLst>
          <pc:docMk/>
          <pc:sldMk cId="2989541056" sldId="3673"/>
        </pc:sldMkLst>
      </pc:sldChg>
      <pc:sldChg chg="modNotesTx">
        <pc:chgData name="Cate Whiting" userId="7514a0af-dd40-4d08-b0fe-44b8ad4d8ec7" providerId="ADAL" clId="{D0C7097A-C57C-4F36-BCBE-99002676280D}" dt="2025-01-12T13:10:08.519" v="127" actId="255"/>
        <pc:sldMkLst>
          <pc:docMk/>
          <pc:sldMk cId="1785333690" sldId="3674"/>
        </pc:sldMkLst>
      </pc:sldChg>
      <pc:sldChg chg="modNotesTx">
        <pc:chgData name="Cate Whiting" userId="7514a0af-dd40-4d08-b0fe-44b8ad4d8ec7" providerId="ADAL" clId="{D0C7097A-C57C-4F36-BCBE-99002676280D}" dt="2025-01-12T08:01:03.605" v="94" actId="6549"/>
        <pc:sldMkLst>
          <pc:docMk/>
          <pc:sldMk cId="1955604649" sldId="3675"/>
        </pc:sldMkLst>
      </pc:sldChg>
      <pc:sldChg chg="modNotesTx">
        <pc:chgData name="Cate Whiting" userId="7514a0af-dd40-4d08-b0fe-44b8ad4d8ec7" providerId="ADAL" clId="{D0C7097A-C57C-4F36-BCBE-99002676280D}" dt="2025-01-12T08:01:32.165" v="100" actId="6549"/>
        <pc:sldMkLst>
          <pc:docMk/>
          <pc:sldMk cId="1922525182" sldId="4629"/>
        </pc:sldMkLst>
      </pc:sldChg>
      <pc:sldChg chg="modNotesTx">
        <pc:chgData name="Cate Whiting" userId="7514a0af-dd40-4d08-b0fe-44b8ad4d8ec7" providerId="ADAL" clId="{D0C7097A-C57C-4F36-BCBE-99002676280D}" dt="2025-01-12T13:09:22.552" v="122" actId="20577"/>
        <pc:sldMkLst>
          <pc:docMk/>
          <pc:sldMk cId="2946039124" sldId="4630"/>
        </pc:sldMkLst>
      </pc:sldChg>
      <pc:sldChg chg="modNotesTx">
        <pc:chgData name="Cate Whiting" userId="7514a0af-dd40-4d08-b0fe-44b8ad4d8ec7" providerId="ADAL" clId="{D0C7097A-C57C-4F36-BCBE-99002676280D}" dt="2025-01-12T07:55:32.819" v="83" actId="6549"/>
        <pc:sldMkLst>
          <pc:docMk/>
          <pc:sldMk cId="3713310462" sldId="4637"/>
        </pc:sldMkLst>
      </pc:sldChg>
      <pc:sldChg chg="modNotesTx">
        <pc:chgData name="Cate Whiting" userId="7514a0af-dd40-4d08-b0fe-44b8ad4d8ec7" providerId="ADAL" clId="{D0C7097A-C57C-4F36-BCBE-99002676280D}" dt="2025-01-12T13:10:26.831" v="128" actId="2711"/>
        <pc:sldMkLst>
          <pc:docMk/>
          <pc:sldMk cId="3685803805" sldId="4638"/>
        </pc:sldMkLst>
      </pc:sldChg>
    </pc:docChg>
  </pc:docChgLst>
  <pc:docChgLst>
    <pc:chgData name="Cynthia Hung" userId="f14f8da6-1ad2-4abf-8a50-91c09195f1a4" providerId="ADAL" clId="{193622DB-0F4D-4A41-835E-EDE9423354A3}"/>
    <pc:docChg chg="custSel addSld modSld delMainMaster modMainMaster modSection">
      <pc:chgData name="Cynthia Hung" userId="f14f8da6-1ad2-4abf-8a50-91c09195f1a4" providerId="ADAL" clId="{193622DB-0F4D-4A41-835E-EDE9423354A3}" dt="2025-02-03T03:58:32.650" v="60" actId="34135"/>
      <pc:docMkLst>
        <pc:docMk/>
      </pc:docMkLst>
      <pc:sldChg chg="addSp delSp modSp mod setBg modClrScheme chgLayout">
        <pc:chgData name="Cynthia Hung" userId="f14f8da6-1ad2-4abf-8a50-91c09195f1a4" providerId="ADAL" clId="{193622DB-0F4D-4A41-835E-EDE9423354A3}" dt="2025-01-23T03:59:03.646" v="14" actId="478"/>
        <pc:sldMkLst>
          <pc:docMk/>
          <pc:sldMk cId="3130548109" sldId="959"/>
        </pc:sldMkLst>
        <pc:spChg chg="add mod ord">
          <ac:chgData name="Cynthia Hung" userId="f14f8da6-1ad2-4abf-8a50-91c09195f1a4" providerId="ADAL" clId="{193622DB-0F4D-4A41-835E-EDE9423354A3}" dt="2025-01-23T03:59:00.226" v="13" actId="14100"/>
          <ac:spMkLst>
            <pc:docMk/>
            <pc:sldMk cId="3130548109" sldId="959"/>
            <ac:spMk id="3" creationId="{19785903-80C4-7E62-5242-D7B7015FF67F}"/>
          </ac:spMkLst>
        </pc:spChg>
      </pc:sldChg>
      <pc:sldChg chg="modSp mod">
        <pc:chgData name="Cynthia Hung" userId="f14f8da6-1ad2-4abf-8a50-91c09195f1a4" providerId="ADAL" clId="{193622DB-0F4D-4A41-835E-EDE9423354A3}" dt="2025-01-28T23:51:40.197" v="41" actId="1036"/>
        <pc:sldMkLst>
          <pc:docMk/>
          <pc:sldMk cId="4262367848" sldId="1300"/>
        </pc:sldMkLst>
        <pc:spChg chg="mod">
          <ac:chgData name="Cynthia Hung" userId="f14f8da6-1ad2-4abf-8a50-91c09195f1a4" providerId="ADAL" clId="{193622DB-0F4D-4A41-835E-EDE9423354A3}" dt="2025-01-28T23:51:40.197" v="41" actId="1036"/>
          <ac:spMkLst>
            <pc:docMk/>
            <pc:sldMk cId="4262367848" sldId="1300"/>
            <ac:spMk id="6" creationId="{1BE6E184-D018-6940-0819-7E1F7B19B35E}"/>
          </ac:spMkLst>
        </pc:spChg>
      </pc:sldChg>
      <pc:sldChg chg="modSp mod">
        <pc:chgData name="Cynthia Hung" userId="f14f8da6-1ad2-4abf-8a50-91c09195f1a4" providerId="ADAL" clId="{193622DB-0F4D-4A41-835E-EDE9423354A3}" dt="2025-01-23T04:00:43.700" v="25" actId="13244"/>
        <pc:sldMkLst>
          <pc:docMk/>
          <pc:sldMk cId="1937213076" sldId="3555"/>
        </pc:sldMkLst>
        <pc:spChg chg="mod">
          <ac:chgData name="Cynthia Hung" userId="f14f8da6-1ad2-4abf-8a50-91c09195f1a4" providerId="ADAL" clId="{193622DB-0F4D-4A41-835E-EDE9423354A3}" dt="2025-01-23T04:00:34.884" v="23" actId="207"/>
          <ac:spMkLst>
            <pc:docMk/>
            <pc:sldMk cId="1937213076" sldId="3555"/>
            <ac:spMk id="6" creationId="{C9A84A4E-893E-1BD7-9EB0-DA83EF00EEE0}"/>
          </ac:spMkLst>
        </pc:spChg>
        <pc:spChg chg="ord">
          <ac:chgData name="Cynthia Hung" userId="f14f8da6-1ad2-4abf-8a50-91c09195f1a4" providerId="ADAL" clId="{193622DB-0F4D-4A41-835E-EDE9423354A3}" dt="2025-01-23T04:00:43.700" v="25" actId="13244"/>
          <ac:spMkLst>
            <pc:docMk/>
            <pc:sldMk cId="1937213076" sldId="3555"/>
            <ac:spMk id="9" creationId="{76947EC8-4559-A9A7-18E8-4E1963DDBBEA}"/>
          </ac:spMkLst>
        </pc:spChg>
        <pc:picChg chg="mod">
          <ac:chgData name="Cynthia Hung" userId="f14f8da6-1ad2-4abf-8a50-91c09195f1a4" providerId="ADAL" clId="{193622DB-0F4D-4A41-835E-EDE9423354A3}" dt="2025-01-23T04:00:39.761" v="24" actId="208"/>
          <ac:picMkLst>
            <pc:docMk/>
            <pc:sldMk cId="1937213076" sldId="3555"/>
            <ac:picMk id="2" creationId="{FC86AA87-AC33-7813-78A6-741F9946F772}"/>
          </ac:picMkLst>
        </pc:picChg>
      </pc:sldChg>
      <pc:sldChg chg="modSp mod">
        <pc:chgData name="Cynthia Hung" userId="f14f8da6-1ad2-4abf-8a50-91c09195f1a4" providerId="ADAL" clId="{193622DB-0F4D-4A41-835E-EDE9423354A3}" dt="2025-01-23T04:00:56.575" v="27" actId="13244"/>
        <pc:sldMkLst>
          <pc:docMk/>
          <pc:sldMk cId="3498780585" sldId="3556"/>
        </pc:sldMkLst>
        <pc:spChg chg="ord">
          <ac:chgData name="Cynthia Hung" userId="f14f8da6-1ad2-4abf-8a50-91c09195f1a4" providerId="ADAL" clId="{193622DB-0F4D-4A41-835E-EDE9423354A3}" dt="2025-01-23T04:00:56.575" v="27" actId="13244"/>
          <ac:spMkLst>
            <pc:docMk/>
            <pc:sldMk cId="3498780585" sldId="3556"/>
            <ac:spMk id="4" creationId="{0FECBF59-EAC1-CDAC-7D56-4FBCF98F7E0F}"/>
          </ac:spMkLst>
        </pc:spChg>
      </pc:sldChg>
      <pc:sldChg chg="modSp mod">
        <pc:chgData name="Cynthia Hung" userId="f14f8da6-1ad2-4abf-8a50-91c09195f1a4" providerId="ADAL" clId="{193622DB-0F4D-4A41-835E-EDE9423354A3}" dt="2025-01-23T03:59:39.991" v="17" actId="962"/>
        <pc:sldMkLst>
          <pc:docMk/>
          <pc:sldMk cId="1572693795" sldId="3645"/>
        </pc:sldMkLst>
        <pc:spChg chg="mod">
          <ac:chgData name="Cynthia Hung" userId="f14f8da6-1ad2-4abf-8a50-91c09195f1a4" providerId="ADAL" clId="{193622DB-0F4D-4A41-835E-EDE9423354A3}" dt="2025-01-23T03:59:39.991" v="17" actId="962"/>
          <ac:spMkLst>
            <pc:docMk/>
            <pc:sldMk cId="1572693795" sldId="3645"/>
            <ac:spMk id="5" creationId="{F6057D5B-9AA6-BA77-74E8-FFBEDA2882E4}"/>
          </ac:spMkLst>
        </pc:spChg>
        <pc:spChg chg="ord">
          <ac:chgData name="Cynthia Hung" userId="f14f8da6-1ad2-4abf-8a50-91c09195f1a4" providerId="ADAL" clId="{193622DB-0F4D-4A41-835E-EDE9423354A3}" dt="2025-01-23T03:59:37.684" v="16" actId="13244"/>
          <ac:spMkLst>
            <pc:docMk/>
            <pc:sldMk cId="1572693795" sldId="3645"/>
            <ac:spMk id="7" creationId="{33C9A17D-0BE0-A329-45B3-C3ADD4977BA8}"/>
          </ac:spMkLst>
        </pc:spChg>
      </pc:sldChg>
      <pc:sldChg chg="modSp mod">
        <pc:chgData name="Cynthia Hung" userId="f14f8da6-1ad2-4abf-8a50-91c09195f1a4" providerId="ADAL" clId="{193622DB-0F4D-4A41-835E-EDE9423354A3}" dt="2025-01-23T04:00:59.841" v="28" actId="13244"/>
        <pc:sldMkLst>
          <pc:docMk/>
          <pc:sldMk cId="3084696885" sldId="3647"/>
        </pc:sldMkLst>
        <pc:spChg chg="ord">
          <ac:chgData name="Cynthia Hung" userId="f14f8da6-1ad2-4abf-8a50-91c09195f1a4" providerId="ADAL" clId="{193622DB-0F4D-4A41-835E-EDE9423354A3}" dt="2025-01-23T04:00:59.841" v="28" actId="13244"/>
          <ac:spMkLst>
            <pc:docMk/>
            <pc:sldMk cId="3084696885" sldId="3647"/>
            <ac:spMk id="7" creationId="{DD5878C1-9DE1-3FC7-EE41-3AD84A1FC7DE}"/>
          </ac:spMkLst>
        </pc:spChg>
      </pc:sldChg>
      <pc:sldChg chg="modSp mod">
        <pc:chgData name="Cynthia Hung" userId="f14f8da6-1ad2-4abf-8a50-91c09195f1a4" providerId="ADAL" clId="{193622DB-0F4D-4A41-835E-EDE9423354A3}" dt="2025-01-23T04:01:34.515" v="32" actId="13244"/>
        <pc:sldMkLst>
          <pc:docMk/>
          <pc:sldMk cId="2226417730" sldId="3648"/>
        </pc:sldMkLst>
        <pc:spChg chg="ord">
          <ac:chgData name="Cynthia Hung" userId="f14f8da6-1ad2-4abf-8a50-91c09195f1a4" providerId="ADAL" clId="{193622DB-0F4D-4A41-835E-EDE9423354A3}" dt="2025-01-23T04:01:34.515" v="32" actId="13244"/>
          <ac:spMkLst>
            <pc:docMk/>
            <pc:sldMk cId="2226417730" sldId="3648"/>
            <ac:spMk id="7" creationId="{26D63847-C2FE-E597-40BD-51A3B51D1A7E}"/>
          </ac:spMkLst>
        </pc:spChg>
      </pc:sldChg>
      <pc:sldChg chg="modSp mod">
        <pc:chgData name="Cynthia Hung" userId="f14f8da6-1ad2-4abf-8a50-91c09195f1a4" providerId="ADAL" clId="{193622DB-0F4D-4A41-835E-EDE9423354A3}" dt="2025-01-23T04:01:17.063" v="30" actId="13244"/>
        <pc:sldMkLst>
          <pc:docMk/>
          <pc:sldMk cId="2901385586" sldId="3654"/>
        </pc:sldMkLst>
        <pc:spChg chg="ord">
          <ac:chgData name="Cynthia Hung" userId="f14f8da6-1ad2-4abf-8a50-91c09195f1a4" providerId="ADAL" clId="{193622DB-0F4D-4A41-835E-EDE9423354A3}" dt="2025-01-23T04:01:17.063" v="30" actId="13244"/>
          <ac:spMkLst>
            <pc:docMk/>
            <pc:sldMk cId="2901385586" sldId="3654"/>
            <ac:spMk id="6" creationId="{58B2279F-3FD6-D009-30CE-481209128679}"/>
          </ac:spMkLst>
        </pc:spChg>
      </pc:sldChg>
      <pc:sldChg chg="modSp mod">
        <pc:chgData name="Cynthia Hung" userId="f14f8da6-1ad2-4abf-8a50-91c09195f1a4" providerId="ADAL" clId="{193622DB-0F4D-4A41-835E-EDE9423354A3}" dt="2025-01-23T04:01:03.114" v="29" actId="13244"/>
        <pc:sldMkLst>
          <pc:docMk/>
          <pc:sldMk cId="2989541056" sldId="3673"/>
        </pc:sldMkLst>
        <pc:spChg chg="ord">
          <ac:chgData name="Cynthia Hung" userId="f14f8da6-1ad2-4abf-8a50-91c09195f1a4" providerId="ADAL" clId="{193622DB-0F4D-4A41-835E-EDE9423354A3}" dt="2025-01-23T04:01:03.114" v="29" actId="13244"/>
          <ac:spMkLst>
            <pc:docMk/>
            <pc:sldMk cId="2989541056" sldId="3673"/>
            <ac:spMk id="6" creationId="{8A25BC48-9242-750C-8CCB-C56BB8E53CBE}"/>
          </ac:spMkLst>
        </pc:spChg>
      </pc:sldChg>
      <pc:sldChg chg="modSp mod">
        <pc:chgData name="Cynthia Hung" userId="f14f8da6-1ad2-4abf-8a50-91c09195f1a4" providerId="ADAL" clId="{193622DB-0F4D-4A41-835E-EDE9423354A3}" dt="2025-01-23T04:01:42.531" v="33" actId="13244"/>
        <pc:sldMkLst>
          <pc:docMk/>
          <pc:sldMk cId="1785333690" sldId="3674"/>
        </pc:sldMkLst>
        <pc:spChg chg="ord">
          <ac:chgData name="Cynthia Hung" userId="f14f8da6-1ad2-4abf-8a50-91c09195f1a4" providerId="ADAL" clId="{193622DB-0F4D-4A41-835E-EDE9423354A3}" dt="2025-01-23T04:01:42.531" v="33" actId="13244"/>
          <ac:spMkLst>
            <pc:docMk/>
            <pc:sldMk cId="1785333690" sldId="3674"/>
            <ac:spMk id="6" creationId="{481866BD-A305-C742-F988-259E6EA58F46}"/>
          </ac:spMkLst>
        </pc:spChg>
      </pc:sldChg>
      <pc:sldChg chg="modSp mod">
        <pc:chgData name="Cynthia Hung" userId="f14f8da6-1ad2-4abf-8a50-91c09195f1a4" providerId="ADAL" clId="{193622DB-0F4D-4A41-835E-EDE9423354A3}" dt="2025-01-23T04:01:53.412" v="35" actId="13244"/>
        <pc:sldMkLst>
          <pc:docMk/>
          <pc:sldMk cId="1955604649" sldId="3675"/>
        </pc:sldMkLst>
        <pc:spChg chg="ord">
          <ac:chgData name="Cynthia Hung" userId="f14f8da6-1ad2-4abf-8a50-91c09195f1a4" providerId="ADAL" clId="{193622DB-0F4D-4A41-835E-EDE9423354A3}" dt="2025-01-23T04:01:53.412" v="35" actId="13244"/>
          <ac:spMkLst>
            <pc:docMk/>
            <pc:sldMk cId="1955604649" sldId="3675"/>
            <ac:spMk id="6" creationId="{3F2FE63A-4420-906E-1415-2C825B2725E3}"/>
          </ac:spMkLst>
        </pc:spChg>
      </pc:sldChg>
      <pc:sldChg chg="modSp mod">
        <pc:chgData name="Cynthia Hung" userId="f14f8da6-1ad2-4abf-8a50-91c09195f1a4" providerId="ADAL" clId="{193622DB-0F4D-4A41-835E-EDE9423354A3}" dt="2025-01-23T04:02:02.199" v="37" actId="13244"/>
        <pc:sldMkLst>
          <pc:docMk/>
          <pc:sldMk cId="3593299085" sldId="3677"/>
        </pc:sldMkLst>
        <pc:spChg chg="ord">
          <ac:chgData name="Cynthia Hung" userId="f14f8da6-1ad2-4abf-8a50-91c09195f1a4" providerId="ADAL" clId="{193622DB-0F4D-4A41-835E-EDE9423354A3}" dt="2025-01-23T04:02:02.199" v="37" actId="13244"/>
          <ac:spMkLst>
            <pc:docMk/>
            <pc:sldMk cId="3593299085" sldId="3677"/>
            <ac:spMk id="9" creationId="{D108B0B1-8592-8D85-D21F-B7636395098C}"/>
          </ac:spMkLst>
        </pc:spChg>
      </pc:sldChg>
      <pc:sldChg chg="modSp mod">
        <pc:chgData name="Cynthia Hung" userId="f14f8da6-1ad2-4abf-8a50-91c09195f1a4" providerId="ADAL" clId="{193622DB-0F4D-4A41-835E-EDE9423354A3}" dt="2025-01-23T04:01:27.041" v="31" actId="13244"/>
        <pc:sldMkLst>
          <pc:docMk/>
          <pc:sldMk cId="1242196385" sldId="3681"/>
        </pc:sldMkLst>
        <pc:spChg chg="ord">
          <ac:chgData name="Cynthia Hung" userId="f14f8da6-1ad2-4abf-8a50-91c09195f1a4" providerId="ADAL" clId="{193622DB-0F4D-4A41-835E-EDE9423354A3}" dt="2025-01-23T04:01:27.041" v="31" actId="13244"/>
          <ac:spMkLst>
            <pc:docMk/>
            <pc:sldMk cId="1242196385" sldId="3681"/>
            <ac:spMk id="3" creationId="{072AB386-92AD-BA9D-F0E8-BC31543B98C3}"/>
          </ac:spMkLst>
        </pc:spChg>
      </pc:sldChg>
      <pc:sldChg chg="modSp mod">
        <pc:chgData name="Cynthia Hung" userId="f14f8da6-1ad2-4abf-8a50-91c09195f1a4" providerId="ADAL" clId="{193622DB-0F4D-4A41-835E-EDE9423354A3}" dt="2025-01-23T04:01:46.809" v="34" actId="13244"/>
        <pc:sldMkLst>
          <pc:docMk/>
          <pc:sldMk cId="3991571408" sldId="3682"/>
        </pc:sldMkLst>
        <pc:spChg chg="ord">
          <ac:chgData name="Cynthia Hung" userId="f14f8da6-1ad2-4abf-8a50-91c09195f1a4" providerId="ADAL" clId="{193622DB-0F4D-4A41-835E-EDE9423354A3}" dt="2025-01-23T04:01:46.809" v="34" actId="13244"/>
          <ac:spMkLst>
            <pc:docMk/>
            <pc:sldMk cId="3991571408" sldId="3682"/>
            <ac:spMk id="3" creationId="{86705E3F-72E9-B2D3-9442-CD7E143C8429}"/>
          </ac:spMkLst>
        </pc:spChg>
      </pc:sldChg>
      <pc:sldChg chg="modSp mod">
        <pc:chgData name="Cynthia Hung" userId="f14f8da6-1ad2-4abf-8a50-91c09195f1a4" providerId="ADAL" clId="{193622DB-0F4D-4A41-835E-EDE9423354A3}" dt="2025-01-23T04:01:56.642" v="36" actId="13244"/>
        <pc:sldMkLst>
          <pc:docMk/>
          <pc:sldMk cId="2652495035" sldId="4543"/>
        </pc:sldMkLst>
        <pc:spChg chg="ord">
          <ac:chgData name="Cynthia Hung" userId="f14f8da6-1ad2-4abf-8a50-91c09195f1a4" providerId="ADAL" clId="{193622DB-0F4D-4A41-835E-EDE9423354A3}" dt="2025-01-23T04:01:56.642" v="36" actId="13244"/>
          <ac:spMkLst>
            <pc:docMk/>
            <pc:sldMk cId="2652495035" sldId="4543"/>
            <ac:spMk id="6" creationId="{07638715-9D10-A1CD-EF49-0FC34C387CC3}"/>
          </ac:spMkLst>
        </pc:spChg>
      </pc:sldChg>
      <pc:sldChg chg="modSp mod">
        <pc:chgData name="Cynthia Hung" userId="f14f8da6-1ad2-4abf-8a50-91c09195f1a4" providerId="ADAL" clId="{193622DB-0F4D-4A41-835E-EDE9423354A3}" dt="2025-01-23T03:59:44.169" v="18" actId="13244"/>
        <pc:sldMkLst>
          <pc:docMk/>
          <pc:sldMk cId="2722043912" sldId="4599"/>
        </pc:sldMkLst>
        <pc:spChg chg="ord">
          <ac:chgData name="Cynthia Hung" userId="f14f8da6-1ad2-4abf-8a50-91c09195f1a4" providerId="ADAL" clId="{193622DB-0F4D-4A41-835E-EDE9423354A3}" dt="2025-01-23T03:59:44.169" v="18" actId="13244"/>
          <ac:spMkLst>
            <pc:docMk/>
            <pc:sldMk cId="2722043912" sldId="4599"/>
            <ac:spMk id="5" creationId="{8833671E-6315-F50C-351A-11825111CBD8}"/>
          </ac:spMkLst>
        </pc:spChg>
      </pc:sldChg>
      <pc:sldChg chg="modSp mod">
        <pc:chgData name="Cynthia Hung" userId="f14f8da6-1ad2-4abf-8a50-91c09195f1a4" providerId="ADAL" clId="{193622DB-0F4D-4A41-835E-EDE9423354A3}" dt="2025-01-23T04:00:51.011" v="26" actId="13244"/>
        <pc:sldMkLst>
          <pc:docMk/>
          <pc:sldMk cId="3142714800" sldId="4608"/>
        </pc:sldMkLst>
        <pc:spChg chg="ord">
          <ac:chgData name="Cynthia Hung" userId="f14f8da6-1ad2-4abf-8a50-91c09195f1a4" providerId="ADAL" clId="{193622DB-0F4D-4A41-835E-EDE9423354A3}" dt="2025-01-23T04:00:51.011" v="26" actId="13244"/>
          <ac:spMkLst>
            <pc:docMk/>
            <pc:sldMk cId="3142714800" sldId="4608"/>
            <ac:spMk id="7" creationId="{D1CC7E56-4880-2FE1-F160-630EE843A318}"/>
          </ac:spMkLst>
        </pc:spChg>
      </pc:sldChg>
      <pc:sldChg chg="modSp mod">
        <pc:chgData name="Cynthia Hung" userId="f14f8da6-1ad2-4abf-8a50-91c09195f1a4" providerId="ADAL" clId="{193622DB-0F4D-4A41-835E-EDE9423354A3}" dt="2025-01-23T03:59:28.339" v="15" actId="13244"/>
        <pc:sldMkLst>
          <pc:docMk/>
          <pc:sldMk cId="1922525182" sldId="4629"/>
        </pc:sldMkLst>
        <pc:spChg chg="ord">
          <ac:chgData name="Cynthia Hung" userId="f14f8da6-1ad2-4abf-8a50-91c09195f1a4" providerId="ADAL" clId="{193622DB-0F4D-4A41-835E-EDE9423354A3}" dt="2025-01-23T03:59:28.339" v="15" actId="13244"/>
          <ac:spMkLst>
            <pc:docMk/>
            <pc:sldMk cId="1922525182" sldId="4629"/>
            <ac:spMk id="3" creationId="{98014BAB-C60C-6734-70EE-DA041E0203E3}"/>
          </ac:spMkLst>
        </pc:spChg>
      </pc:sldChg>
      <pc:sldChg chg="modSp mod">
        <pc:chgData name="Cynthia Hung" userId="f14f8da6-1ad2-4abf-8a50-91c09195f1a4" providerId="ADAL" clId="{193622DB-0F4D-4A41-835E-EDE9423354A3}" dt="2025-01-23T04:00:20.445" v="21" actId="13244"/>
        <pc:sldMkLst>
          <pc:docMk/>
          <pc:sldMk cId="2946039124" sldId="4630"/>
        </pc:sldMkLst>
        <pc:spChg chg="mod">
          <ac:chgData name="Cynthia Hung" userId="f14f8da6-1ad2-4abf-8a50-91c09195f1a4" providerId="ADAL" clId="{193622DB-0F4D-4A41-835E-EDE9423354A3}" dt="2025-01-23T04:00:17.098" v="20" actId="207"/>
          <ac:spMkLst>
            <pc:docMk/>
            <pc:sldMk cId="2946039124" sldId="4630"/>
            <ac:spMk id="5" creationId="{3132D798-2A8F-A497-CBF6-B174586F877F}"/>
          </ac:spMkLst>
        </pc:spChg>
        <pc:spChg chg="ord">
          <ac:chgData name="Cynthia Hung" userId="f14f8da6-1ad2-4abf-8a50-91c09195f1a4" providerId="ADAL" clId="{193622DB-0F4D-4A41-835E-EDE9423354A3}" dt="2025-01-23T04:00:20.445" v="21" actId="13244"/>
          <ac:spMkLst>
            <pc:docMk/>
            <pc:sldMk cId="2946039124" sldId="4630"/>
            <ac:spMk id="6" creationId="{F17074B0-0E84-138D-047D-F79C3621DC11}"/>
          </ac:spMkLst>
        </pc:spChg>
      </pc:sldChg>
      <pc:sldChg chg="modSp mod">
        <pc:chgData name="Cynthia Hung" userId="f14f8da6-1ad2-4abf-8a50-91c09195f1a4" providerId="ADAL" clId="{193622DB-0F4D-4A41-835E-EDE9423354A3}" dt="2025-01-23T03:59:50.025" v="19" actId="13244"/>
        <pc:sldMkLst>
          <pc:docMk/>
          <pc:sldMk cId="410377926" sldId="4634"/>
        </pc:sldMkLst>
        <pc:spChg chg="ord">
          <ac:chgData name="Cynthia Hung" userId="f14f8da6-1ad2-4abf-8a50-91c09195f1a4" providerId="ADAL" clId="{193622DB-0F4D-4A41-835E-EDE9423354A3}" dt="2025-01-23T03:59:50.025" v="19" actId="13244"/>
          <ac:spMkLst>
            <pc:docMk/>
            <pc:sldMk cId="410377926" sldId="4634"/>
            <ac:spMk id="10" creationId="{E5064A73-28B5-9C0E-77B4-5A649FC1A656}"/>
          </ac:spMkLst>
        </pc:spChg>
      </pc:sldChg>
      <pc:sldChg chg="modSp mod">
        <pc:chgData name="Cynthia Hung" userId="f14f8da6-1ad2-4abf-8a50-91c09195f1a4" providerId="ADAL" clId="{193622DB-0F4D-4A41-835E-EDE9423354A3}" dt="2025-01-23T04:00:25.961" v="22" actId="13244"/>
        <pc:sldMkLst>
          <pc:docMk/>
          <pc:sldMk cId="3225487011" sldId="4635"/>
        </pc:sldMkLst>
        <pc:spChg chg="ord">
          <ac:chgData name="Cynthia Hung" userId="f14f8da6-1ad2-4abf-8a50-91c09195f1a4" providerId="ADAL" clId="{193622DB-0F4D-4A41-835E-EDE9423354A3}" dt="2025-01-23T04:00:25.961" v="22" actId="13244"/>
          <ac:spMkLst>
            <pc:docMk/>
            <pc:sldMk cId="3225487011" sldId="4635"/>
            <ac:spMk id="6" creationId="{E8B52527-92D8-B69D-2097-3914863837FA}"/>
          </ac:spMkLst>
        </pc:spChg>
      </pc:sldChg>
      <pc:sldChg chg="modSp mod">
        <pc:chgData name="Cynthia Hung" userId="f14f8da6-1ad2-4abf-8a50-91c09195f1a4" providerId="ADAL" clId="{193622DB-0F4D-4A41-835E-EDE9423354A3}" dt="2025-01-23T04:02:06.816" v="38" actId="13244"/>
        <pc:sldMkLst>
          <pc:docMk/>
          <pc:sldMk cId="3713310462" sldId="4637"/>
        </pc:sldMkLst>
        <pc:spChg chg="ord">
          <ac:chgData name="Cynthia Hung" userId="f14f8da6-1ad2-4abf-8a50-91c09195f1a4" providerId="ADAL" clId="{193622DB-0F4D-4A41-835E-EDE9423354A3}" dt="2025-01-23T04:02:06.816" v="38" actId="13244"/>
          <ac:spMkLst>
            <pc:docMk/>
            <pc:sldMk cId="3713310462" sldId="4637"/>
            <ac:spMk id="6" creationId="{815BDDD7-F75F-8058-EB95-EC8951AF3F3C}"/>
          </ac:spMkLst>
        </pc:spChg>
      </pc:sldChg>
      <pc:sldChg chg="modSp mod">
        <pc:chgData name="Cynthia Hung" userId="f14f8da6-1ad2-4abf-8a50-91c09195f1a4" providerId="ADAL" clId="{193622DB-0F4D-4A41-835E-EDE9423354A3}" dt="2025-01-23T04:02:12.434" v="39" actId="13244"/>
        <pc:sldMkLst>
          <pc:docMk/>
          <pc:sldMk cId="3685803805" sldId="4638"/>
        </pc:sldMkLst>
        <pc:spChg chg="ord">
          <ac:chgData name="Cynthia Hung" userId="f14f8da6-1ad2-4abf-8a50-91c09195f1a4" providerId="ADAL" clId="{193622DB-0F4D-4A41-835E-EDE9423354A3}" dt="2025-01-23T04:02:12.434" v="39" actId="13244"/>
          <ac:spMkLst>
            <pc:docMk/>
            <pc:sldMk cId="3685803805" sldId="4638"/>
            <ac:spMk id="6" creationId="{DA7CAE31-0322-845C-BB33-6736DE3B9A27}"/>
          </ac:spMkLst>
        </pc:spChg>
      </pc:sldChg>
      <pc:sldChg chg="addSp modSp new mod modNotesTx">
        <pc:chgData name="Cynthia Hung" userId="f14f8da6-1ad2-4abf-8a50-91c09195f1a4" providerId="ADAL" clId="{193622DB-0F4D-4A41-835E-EDE9423354A3}" dt="2025-02-03T03:58:32.650" v="60" actId="34135"/>
        <pc:sldMkLst>
          <pc:docMk/>
          <pc:sldMk cId="2396509025" sldId="4639"/>
        </pc:sldMkLst>
        <pc:picChg chg="add mod">
          <ac:chgData name="Cynthia Hung" userId="f14f8da6-1ad2-4abf-8a50-91c09195f1a4" providerId="ADAL" clId="{193622DB-0F4D-4A41-835E-EDE9423354A3}" dt="2025-02-03T03:58:32.650" v="60" actId="34135"/>
          <ac:picMkLst>
            <pc:docMk/>
            <pc:sldMk cId="2396509025" sldId="4639"/>
            <ac:picMk id="3" creationId="{87C20494-0768-33DA-7F7E-A9CC30A3D019}"/>
          </ac:picMkLst>
        </pc:picChg>
      </pc:sldChg>
      <pc:sldMasterChg chg="modSldLayout sldLayoutOrd">
        <pc:chgData name="Cynthia Hung" userId="f14f8da6-1ad2-4abf-8a50-91c09195f1a4" providerId="ADAL" clId="{193622DB-0F4D-4A41-835E-EDE9423354A3}" dt="2025-02-03T03:57:32.068" v="48"/>
        <pc:sldMasterMkLst>
          <pc:docMk/>
          <pc:sldMasterMk cId="362557630" sldId="2147483723"/>
        </pc:sldMasterMkLst>
        <pc:sldLayoutChg chg="modSp mod ord">
          <pc:chgData name="Cynthia Hung" userId="f14f8da6-1ad2-4abf-8a50-91c09195f1a4" providerId="ADAL" clId="{193622DB-0F4D-4A41-835E-EDE9423354A3}" dt="2025-02-03T03:57:12.453" v="42" actId="20578"/>
          <pc:sldLayoutMkLst>
            <pc:docMk/>
            <pc:sldMasterMk cId="362557630" sldId="2147483723"/>
            <pc:sldLayoutMk cId="453197405" sldId="2147483997"/>
          </pc:sldLayoutMkLst>
          <pc:spChg chg="mod">
            <ac:chgData name="Cynthia Hung" userId="f14f8da6-1ad2-4abf-8a50-91c09195f1a4" providerId="ADAL" clId="{193622DB-0F4D-4A41-835E-EDE9423354A3}" dt="2025-02-03T03:57:12.453" v="42" actId="20578"/>
            <ac:spMkLst>
              <pc:docMk/>
              <pc:sldMasterMk cId="362557630" sldId="2147483723"/>
              <pc:sldLayoutMk cId="453197405" sldId="2147483997"/>
              <ac:spMk id="4" creationId="{A1B47A85-BDE8-DE4D-A014-AD13617FDDA4}"/>
            </ac:spMkLst>
          </pc:spChg>
        </pc:sldLayoutChg>
        <pc:sldLayoutChg chg="delSp mod ord setBg">
          <pc:chgData name="Cynthia Hung" userId="f14f8da6-1ad2-4abf-8a50-91c09195f1a4" providerId="ADAL" clId="{193622DB-0F4D-4A41-835E-EDE9423354A3}" dt="2025-02-03T03:57:32.068" v="48"/>
          <pc:sldLayoutMkLst>
            <pc:docMk/>
            <pc:sldMasterMk cId="362557630" sldId="2147483723"/>
            <pc:sldLayoutMk cId="3816111932" sldId="2147484094"/>
          </pc:sldLayoutMkLst>
          <pc:spChg chg="del">
            <ac:chgData name="Cynthia Hung" userId="f14f8da6-1ad2-4abf-8a50-91c09195f1a4" providerId="ADAL" clId="{193622DB-0F4D-4A41-835E-EDE9423354A3}" dt="2025-02-03T03:57:24.051" v="45" actId="478"/>
            <ac:spMkLst>
              <pc:docMk/>
              <pc:sldMasterMk cId="362557630" sldId="2147483723"/>
              <pc:sldLayoutMk cId="3816111932" sldId="2147484094"/>
              <ac:spMk id="2" creationId="{3CD6E612-3088-596E-FE5B-3C34C2B30989}"/>
            </ac:spMkLst>
          </pc:spChg>
          <pc:spChg chg="del">
            <ac:chgData name="Cynthia Hung" userId="f14f8da6-1ad2-4abf-8a50-91c09195f1a4" providerId="ADAL" clId="{193622DB-0F4D-4A41-835E-EDE9423354A3}" dt="2025-02-03T03:57:24.051" v="45" actId="478"/>
            <ac:spMkLst>
              <pc:docMk/>
              <pc:sldMasterMk cId="362557630" sldId="2147483723"/>
              <pc:sldLayoutMk cId="3816111932" sldId="2147484094"/>
              <ac:spMk id="5" creationId="{FB11D10A-52C4-2A3E-7E84-980F50A68BD1}"/>
            </ac:spMkLst>
          </pc:spChg>
          <pc:picChg chg="del">
            <ac:chgData name="Cynthia Hung" userId="f14f8da6-1ad2-4abf-8a50-91c09195f1a4" providerId="ADAL" clId="{193622DB-0F4D-4A41-835E-EDE9423354A3}" dt="2025-02-03T03:57:24.051" v="45" actId="478"/>
            <ac:picMkLst>
              <pc:docMk/>
              <pc:sldMasterMk cId="362557630" sldId="2147483723"/>
              <pc:sldLayoutMk cId="3816111932" sldId="2147484094"/>
              <ac:picMk id="4" creationId="{3239EB3C-04C4-B329-1813-33E7C92D655A}"/>
            </ac:picMkLst>
          </pc:picChg>
          <pc:picChg chg="del">
            <ac:chgData name="Cynthia Hung" userId="f14f8da6-1ad2-4abf-8a50-91c09195f1a4" providerId="ADAL" clId="{193622DB-0F4D-4A41-835E-EDE9423354A3}" dt="2025-02-03T03:57:24.051" v="45" actId="478"/>
            <ac:picMkLst>
              <pc:docMk/>
              <pc:sldMasterMk cId="362557630" sldId="2147483723"/>
              <pc:sldLayoutMk cId="3816111932" sldId="2147484094"/>
              <ac:picMk id="8" creationId="{1E557311-7884-02A2-E8EB-DC8221DAD2F6}"/>
            </ac:picMkLst>
          </pc:picChg>
        </pc:sldLayoutChg>
      </pc:sldMasterChg>
      <pc:sldMasterChg chg="del sldLayoutOrd">
        <pc:chgData name="Cynthia Hung" userId="f14f8da6-1ad2-4abf-8a50-91c09195f1a4" providerId="ADAL" clId="{193622DB-0F4D-4A41-835E-EDE9423354A3}" dt="2025-02-03T03:57:16.863" v="44" actId="2696"/>
        <pc:sldMasterMkLst>
          <pc:docMk/>
          <pc:sldMasterMk cId="1440080119" sldId="2147483996"/>
        </pc:sldMasterMkLst>
      </pc:sldMasterChg>
    </pc:docChg>
  </pc:docChgLst>
  <pc:docChgLst>
    <pc:chgData name="Cate Whiting" userId="S::cate.whiting@edresearch.edu.au::7514a0af-dd40-4d08-b0fe-44b8ad4d8ec7" providerId="AD" clId="Web-{8ABCA168-9393-5CE3-04BB-E9D101059F1E}"/>
    <pc:docChg chg="modSld">
      <pc:chgData name="Cate Whiting" userId="S::cate.whiting@edresearch.edu.au::7514a0af-dd40-4d08-b0fe-44b8ad4d8ec7" providerId="AD" clId="Web-{8ABCA168-9393-5CE3-04BB-E9D101059F1E}" dt="2025-01-29T23:34:39.870" v="9"/>
      <pc:docMkLst>
        <pc:docMk/>
      </pc:docMkLst>
      <pc:sldChg chg="modNotes">
        <pc:chgData name="Cate Whiting" userId="S::cate.whiting@edresearch.edu.au::7514a0af-dd40-4d08-b0fe-44b8ad4d8ec7" providerId="AD" clId="Web-{8ABCA168-9393-5CE3-04BB-E9D101059F1E}" dt="2025-01-29T23:34:39.870" v="9"/>
        <pc:sldMkLst>
          <pc:docMk/>
          <pc:sldMk cId="4262367848" sldId="1300"/>
        </pc:sldMkLst>
      </pc:sldChg>
    </pc:docChg>
  </pc:docChgLst>
  <pc:docChgLst>
    <pc:chgData name="Cynthia Hung" userId="f14f8da6-1ad2-4abf-8a50-91c09195f1a4" providerId="ADAL" clId="{E9AA70BD-1F31-45A5-BAF8-78337E9609E0}"/>
    <pc:docChg chg="undo custSel modSld delMainMaster modMainMaster modNotesMaster">
      <pc:chgData name="Cynthia Hung" userId="f14f8da6-1ad2-4abf-8a50-91c09195f1a4" providerId="ADAL" clId="{E9AA70BD-1F31-45A5-BAF8-78337E9609E0}" dt="2025-01-14T03:27:31.127" v="448" actId="12"/>
      <pc:docMkLst>
        <pc:docMk/>
      </pc:docMkLst>
      <pc:sldChg chg="delSp modSp mod modClrScheme chgLayout modNotesTx">
        <pc:chgData name="Cynthia Hung" userId="f14f8da6-1ad2-4abf-8a50-91c09195f1a4" providerId="ADAL" clId="{E9AA70BD-1F31-45A5-BAF8-78337E9609E0}" dt="2025-01-14T03:13:33.220" v="340" actId="790"/>
        <pc:sldMkLst>
          <pc:docMk/>
          <pc:sldMk cId="3130548109" sldId="959"/>
        </pc:sldMkLst>
      </pc:sldChg>
      <pc:sldChg chg="addSp delSp modSp mod modClrScheme chgLayout modNotesTx">
        <pc:chgData name="Cynthia Hung" userId="f14f8da6-1ad2-4abf-8a50-91c09195f1a4" providerId="ADAL" clId="{E9AA70BD-1F31-45A5-BAF8-78337E9609E0}" dt="2025-01-14T03:14:50.768" v="345" actId="12"/>
        <pc:sldMkLst>
          <pc:docMk/>
          <pc:sldMk cId="4262367848" sldId="1300"/>
        </pc:sldMkLst>
        <pc:spChg chg="add mod">
          <ac:chgData name="Cynthia Hung" userId="f14f8da6-1ad2-4abf-8a50-91c09195f1a4" providerId="ADAL" clId="{E9AA70BD-1F31-45A5-BAF8-78337E9609E0}" dt="2025-01-13T04:10:40.330" v="48" actId="790"/>
          <ac:spMkLst>
            <pc:docMk/>
            <pc:sldMk cId="4262367848" sldId="1300"/>
            <ac:spMk id="6" creationId="{1BE6E184-D018-6940-0819-7E1F7B19B35E}"/>
          </ac:spMkLst>
        </pc:spChg>
      </pc:sldChg>
      <pc:sldChg chg="addSp delSp modSp mod modNotesTx">
        <pc:chgData name="Cynthia Hung" userId="f14f8da6-1ad2-4abf-8a50-91c09195f1a4" providerId="ADAL" clId="{E9AA70BD-1F31-45A5-BAF8-78337E9609E0}" dt="2025-01-14T03:19:09.089" v="376" actId="12"/>
        <pc:sldMkLst>
          <pc:docMk/>
          <pc:sldMk cId="1937213076" sldId="3555"/>
        </pc:sldMkLst>
        <pc:spChg chg="mod">
          <ac:chgData name="Cynthia Hung" userId="f14f8da6-1ad2-4abf-8a50-91c09195f1a4" providerId="ADAL" clId="{E9AA70BD-1F31-45A5-BAF8-78337E9609E0}" dt="2025-01-13T04:14:29.121" v="107" actId="790"/>
          <ac:spMkLst>
            <pc:docMk/>
            <pc:sldMk cId="1937213076" sldId="3555"/>
            <ac:spMk id="4" creationId="{5D42CA6F-960F-6DE6-DAE7-A81C51D8CA87}"/>
          </ac:spMkLst>
        </pc:spChg>
        <pc:spChg chg="mod">
          <ac:chgData name="Cynthia Hung" userId="f14f8da6-1ad2-4abf-8a50-91c09195f1a4" providerId="ADAL" clId="{E9AA70BD-1F31-45A5-BAF8-78337E9609E0}" dt="2025-01-13T04:14:29.121" v="107" actId="790"/>
          <ac:spMkLst>
            <pc:docMk/>
            <pc:sldMk cId="1937213076" sldId="3555"/>
            <ac:spMk id="6" creationId="{C9A84A4E-893E-1BD7-9EB0-DA83EF00EEE0}"/>
          </ac:spMkLst>
        </pc:spChg>
        <pc:spChg chg="mod">
          <ac:chgData name="Cynthia Hung" userId="f14f8da6-1ad2-4abf-8a50-91c09195f1a4" providerId="ADAL" clId="{E9AA70BD-1F31-45A5-BAF8-78337E9609E0}" dt="2025-01-13T04:14:29.121" v="107" actId="790"/>
          <ac:spMkLst>
            <pc:docMk/>
            <pc:sldMk cId="1937213076" sldId="3555"/>
            <ac:spMk id="8" creationId="{876F99F2-997B-6790-0DE3-9009BFC308B5}"/>
          </ac:spMkLst>
        </pc:spChg>
        <pc:spChg chg="add mod">
          <ac:chgData name="Cynthia Hung" userId="f14f8da6-1ad2-4abf-8a50-91c09195f1a4" providerId="ADAL" clId="{E9AA70BD-1F31-45A5-BAF8-78337E9609E0}" dt="2025-01-13T04:20:46.913" v="120" actId="6559"/>
          <ac:spMkLst>
            <pc:docMk/>
            <pc:sldMk cId="1937213076" sldId="3555"/>
            <ac:spMk id="9" creationId="{76947EC8-4559-A9A7-18E8-4E1963DDBBEA}"/>
          </ac:spMkLst>
        </pc:spChg>
      </pc:sldChg>
      <pc:sldChg chg="addSp delSp modSp mod modNotesTx">
        <pc:chgData name="Cynthia Hung" userId="f14f8da6-1ad2-4abf-8a50-91c09195f1a4" providerId="ADAL" clId="{E9AA70BD-1F31-45A5-BAF8-78337E9609E0}" dt="2025-01-14T03:19:47.338" v="382" actId="948"/>
        <pc:sldMkLst>
          <pc:docMk/>
          <pc:sldMk cId="3498780585" sldId="3556"/>
        </pc:sldMkLst>
        <pc:spChg chg="add mod">
          <ac:chgData name="Cynthia Hung" userId="f14f8da6-1ad2-4abf-8a50-91c09195f1a4" providerId="ADAL" clId="{E9AA70BD-1F31-45A5-BAF8-78337E9609E0}" dt="2025-01-13T04:21:28.116" v="130" actId="6559"/>
          <ac:spMkLst>
            <pc:docMk/>
            <pc:sldMk cId="3498780585" sldId="3556"/>
            <ac:spMk id="4" creationId="{0FECBF59-EAC1-CDAC-7D56-4FBCF98F7E0F}"/>
          </ac:spMkLst>
        </pc:spChg>
      </pc:sldChg>
      <pc:sldChg chg="addSp delSp modSp mod chgLayout modNotesTx">
        <pc:chgData name="Cynthia Hung" userId="f14f8da6-1ad2-4abf-8a50-91c09195f1a4" providerId="ADAL" clId="{E9AA70BD-1F31-45A5-BAF8-78337E9609E0}" dt="2025-01-14T03:16:37.707" v="357" actId="790"/>
        <pc:sldMkLst>
          <pc:docMk/>
          <pc:sldMk cId="1572693795" sldId="3645"/>
        </pc:sldMkLst>
        <pc:spChg chg="mod">
          <ac:chgData name="Cynthia Hung" userId="f14f8da6-1ad2-4abf-8a50-91c09195f1a4" providerId="ADAL" clId="{E9AA70BD-1F31-45A5-BAF8-78337E9609E0}" dt="2025-01-13T04:50:57.493" v="278" actId="790"/>
          <ac:spMkLst>
            <pc:docMk/>
            <pc:sldMk cId="1572693795" sldId="3645"/>
            <ac:spMk id="3" creationId="{DDA95044-A66B-764A-A435-D815FE191EB5}"/>
          </ac:spMkLst>
        </pc:spChg>
        <pc:spChg chg="mod">
          <ac:chgData name="Cynthia Hung" userId="f14f8da6-1ad2-4abf-8a50-91c09195f1a4" providerId="ADAL" clId="{E9AA70BD-1F31-45A5-BAF8-78337E9609E0}" dt="2025-01-13T04:12:24.528" v="63" actId="790"/>
          <ac:spMkLst>
            <pc:docMk/>
            <pc:sldMk cId="1572693795" sldId="3645"/>
            <ac:spMk id="5" creationId="{F6057D5B-9AA6-BA77-74E8-FFBEDA2882E4}"/>
          </ac:spMkLst>
        </pc:spChg>
        <pc:spChg chg="add mod ord">
          <ac:chgData name="Cynthia Hung" userId="f14f8da6-1ad2-4abf-8a50-91c09195f1a4" providerId="ADAL" clId="{E9AA70BD-1F31-45A5-BAF8-78337E9609E0}" dt="2025-01-13T04:50:57.493" v="278" actId="790"/>
          <ac:spMkLst>
            <pc:docMk/>
            <pc:sldMk cId="1572693795" sldId="3645"/>
            <ac:spMk id="7" creationId="{33C9A17D-0BE0-A329-45B3-C3ADD4977BA8}"/>
          </ac:spMkLst>
        </pc:spChg>
      </pc:sldChg>
      <pc:sldChg chg="addSp delSp modSp mod modNotesTx">
        <pc:chgData name="Cynthia Hung" userId="f14f8da6-1ad2-4abf-8a50-91c09195f1a4" providerId="ADAL" clId="{E9AA70BD-1F31-45A5-BAF8-78337E9609E0}" dt="2025-01-14T03:21:14.817" v="396" actId="12"/>
        <pc:sldMkLst>
          <pc:docMk/>
          <pc:sldMk cId="3084696885" sldId="3647"/>
        </pc:sldMkLst>
        <pc:spChg chg="mod">
          <ac:chgData name="Cynthia Hung" userId="f14f8da6-1ad2-4abf-8a50-91c09195f1a4" providerId="ADAL" clId="{E9AA70BD-1F31-45A5-BAF8-78337E9609E0}" dt="2025-01-13T04:52:47.329" v="291" actId="790"/>
          <ac:spMkLst>
            <pc:docMk/>
            <pc:sldMk cId="3084696885" sldId="3647"/>
            <ac:spMk id="5" creationId="{145F94DA-4E98-CD61-0192-58E926D9498B}"/>
          </ac:spMkLst>
        </pc:spChg>
        <pc:spChg chg="add mod">
          <ac:chgData name="Cynthia Hung" userId="f14f8da6-1ad2-4abf-8a50-91c09195f1a4" providerId="ADAL" clId="{E9AA70BD-1F31-45A5-BAF8-78337E9609E0}" dt="2025-01-13T04:52:47.329" v="291" actId="790"/>
          <ac:spMkLst>
            <pc:docMk/>
            <pc:sldMk cId="3084696885" sldId="3647"/>
            <ac:spMk id="7" creationId="{DD5878C1-9DE1-3FC7-EE41-3AD84A1FC7DE}"/>
          </ac:spMkLst>
        </pc:spChg>
      </pc:sldChg>
      <pc:sldChg chg="addSp delSp modSp mod modNotesTx">
        <pc:chgData name="Cynthia Hung" userId="f14f8da6-1ad2-4abf-8a50-91c09195f1a4" providerId="ADAL" clId="{E9AA70BD-1F31-45A5-BAF8-78337E9609E0}" dt="2025-01-14T03:24:01.571" v="412" actId="12"/>
        <pc:sldMkLst>
          <pc:docMk/>
          <pc:sldMk cId="2226417730" sldId="3648"/>
        </pc:sldMkLst>
        <pc:spChg chg="mod">
          <ac:chgData name="Cynthia Hung" userId="f14f8da6-1ad2-4abf-8a50-91c09195f1a4" providerId="ADAL" clId="{E9AA70BD-1F31-45A5-BAF8-78337E9609E0}" dt="2025-01-13T04:53:32.355" v="299" actId="790"/>
          <ac:spMkLst>
            <pc:docMk/>
            <pc:sldMk cId="2226417730" sldId="3648"/>
            <ac:spMk id="5" creationId="{AC8AD7F8-D082-0FBE-7B31-61F1B5DC6B8C}"/>
          </ac:spMkLst>
        </pc:spChg>
        <pc:spChg chg="add mod">
          <ac:chgData name="Cynthia Hung" userId="f14f8da6-1ad2-4abf-8a50-91c09195f1a4" providerId="ADAL" clId="{E9AA70BD-1F31-45A5-BAF8-78337E9609E0}" dt="2025-01-13T04:53:32.355" v="299" actId="790"/>
          <ac:spMkLst>
            <pc:docMk/>
            <pc:sldMk cId="2226417730" sldId="3648"/>
            <ac:spMk id="7" creationId="{26D63847-C2FE-E597-40BD-51A3B51D1A7E}"/>
          </ac:spMkLst>
        </pc:spChg>
        <pc:spChg chg="mod">
          <ac:chgData name="Cynthia Hung" userId="f14f8da6-1ad2-4abf-8a50-91c09195f1a4" providerId="ADAL" clId="{E9AA70BD-1F31-45A5-BAF8-78337E9609E0}" dt="2025-01-13T04:53:32.355" v="299" actId="790"/>
          <ac:spMkLst>
            <pc:docMk/>
            <pc:sldMk cId="2226417730" sldId="3648"/>
            <ac:spMk id="8" creationId="{EFEEDEE2-52F7-05C8-4AAF-81F3FBE2347E}"/>
          </ac:spMkLst>
        </pc:spChg>
      </pc:sldChg>
      <pc:sldChg chg="addSp delSp modSp mod modNotesTx">
        <pc:chgData name="Cynthia Hung" userId="f14f8da6-1ad2-4abf-8a50-91c09195f1a4" providerId="ADAL" clId="{E9AA70BD-1F31-45A5-BAF8-78337E9609E0}" dt="2025-01-14T03:23:33.525" v="407" actId="790"/>
        <pc:sldMkLst>
          <pc:docMk/>
          <pc:sldMk cId="2901385586" sldId="3654"/>
        </pc:sldMkLst>
        <pc:spChg chg="mod">
          <ac:chgData name="Cynthia Hung" userId="f14f8da6-1ad2-4abf-8a50-91c09195f1a4" providerId="ADAL" clId="{E9AA70BD-1F31-45A5-BAF8-78337E9609E0}" dt="2025-01-13T04:53:13.378" v="295" actId="790"/>
          <ac:spMkLst>
            <pc:docMk/>
            <pc:sldMk cId="2901385586" sldId="3654"/>
            <ac:spMk id="4" creationId="{740EE72F-31DC-2851-B6ED-E9A6D1AC6C03}"/>
          </ac:spMkLst>
        </pc:spChg>
        <pc:spChg chg="add mod">
          <ac:chgData name="Cynthia Hung" userId="f14f8da6-1ad2-4abf-8a50-91c09195f1a4" providerId="ADAL" clId="{E9AA70BD-1F31-45A5-BAF8-78337E9609E0}" dt="2025-01-13T04:53:13.378" v="295" actId="790"/>
          <ac:spMkLst>
            <pc:docMk/>
            <pc:sldMk cId="2901385586" sldId="3654"/>
            <ac:spMk id="6" creationId="{58B2279F-3FD6-D009-30CE-481209128679}"/>
          </ac:spMkLst>
        </pc:spChg>
        <pc:spChg chg="mod">
          <ac:chgData name="Cynthia Hung" userId="f14f8da6-1ad2-4abf-8a50-91c09195f1a4" providerId="ADAL" clId="{E9AA70BD-1F31-45A5-BAF8-78337E9609E0}" dt="2025-01-13T04:25:11.072" v="161" actId="790"/>
          <ac:spMkLst>
            <pc:docMk/>
            <pc:sldMk cId="2901385586" sldId="3654"/>
            <ac:spMk id="7" creationId="{86DF95D2-B029-AE63-E170-3ED0F7F834AE}"/>
          </ac:spMkLst>
        </pc:spChg>
        <pc:spChg chg="mod">
          <ac:chgData name="Cynthia Hung" userId="f14f8da6-1ad2-4abf-8a50-91c09195f1a4" providerId="ADAL" clId="{E9AA70BD-1F31-45A5-BAF8-78337E9609E0}" dt="2025-01-13T04:53:13.378" v="295" actId="790"/>
          <ac:spMkLst>
            <pc:docMk/>
            <pc:sldMk cId="2901385586" sldId="3654"/>
            <ac:spMk id="8" creationId="{80657A41-6235-D789-E11F-45569D2BB010}"/>
          </ac:spMkLst>
        </pc:spChg>
        <pc:spChg chg="mod">
          <ac:chgData name="Cynthia Hung" userId="f14f8da6-1ad2-4abf-8a50-91c09195f1a4" providerId="ADAL" clId="{E9AA70BD-1F31-45A5-BAF8-78337E9609E0}" dt="2025-01-13T04:53:13.378" v="295" actId="790"/>
          <ac:spMkLst>
            <pc:docMk/>
            <pc:sldMk cId="2901385586" sldId="3654"/>
            <ac:spMk id="9" creationId="{357A3757-8F9A-3CF1-A661-87DE3BAB3864}"/>
          </ac:spMkLst>
        </pc:spChg>
      </pc:sldChg>
      <pc:sldChg chg="addSp delSp modSp mod modClrScheme chgLayout modNotesTx">
        <pc:chgData name="Cynthia Hung" userId="f14f8da6-1ad2-4abf-8a50-91c09195f1a4" providerId="ADAL" clId="{E9AA70BD-1F31-45A5-BAF8-78337E9609E0}" dt="2025-01-14T03:17:13.883" v="362" actId="790"/>
        <pc:sldMkLst>
          <pc:docMk/>
          <pc:sldMk cId="1409001690" sldId="3670"/>
        </pc:sldMkLst>
      </pc:sldChg>
      <pc:sldChg chg="addSp delSp modSp mod modNotesTx">
        <pc:chgData name="Cynthia Hung" userId="f14f8da6-1ad2-4abf-8a50-91c09195f1a4" providerId="ADAL" clId="{E9AA70BD-1F31-45A5-BAF8-78337E9609E0}" dt="2025-01-14T03:22:00.263" v="398" actId="790"/>
        <pc:sldMkLst>
          <pc:docMk/>
          <pc:sldMk cId="2989541056" sldId="3673"/>
        </pc:sldMkLst>
        <pc:spChg chg="mod">
          <ac:chgData name="Cynthia Hung" userId="f14f8da6-1ad2-4abf-8a50-91c09195f1a4" providerId="ADAL" clId="{E9AA70BD-1F31-45A5-BAF8-78337E9609E0}" dt="2025-01-13T04:53:02.815" v="293" actId="790"/>
          <ac:spMkLst>
            <pc:docMk/>
            <pc:sldMk cId="2989541056" sldId="3673"/>
            <ac:spMk id="3" creationId="{F4B4FA03-8023-CA99-9870-D28FD7AAEBDD}"/>
          </ac:spMkLst>
        </pc:spChg>
        <pc:spChg chg="mod">
          <ac:chgData name="Cynthia Hung" userId="f14f8da6-1ad2-4abf-8a50-91c09195f1a4" providerId="ADAL" clId="{E9AA70BD-1F31-45A5-BAF8-78337E9609E0}" dt="2025-01-13T04:53:02.815" v="293" actId="790"/>
          <ac:spMkLst>
            <pc:docMk/>
            <pc:sldMk cId="2989541056" sldId="3673"/>
            <ac:spMk id="5" creationId="{FAC97619-A1E0-CEF5-277D-BB99457B18DB}"/>
          </ac:spMkLst>
        </pc:spChg>
        <pc:spChg chg="add mod">
          <ac:chgData name="Cynthia Hung" userId="f14f8da6-1ad2-4abf-8a50-91c09195f1a4" providerId="ADAL" clId="{E9AA70BD-1F31-45A5-BAF8-78337E9609E0}" dt="2025-01-13T04:53:02.815" v="293" actId="790"/>
          <ac:spMkLst>
            <pc:docMk/>
            <pc:sldMk cId="2989541056" sldId="3673"/>
            <ac:spMk id="6" creationId="{8A25BC48-9242-750C-8CCB-C56BB8E53CBE}"/>
          </ac:spMkLst>
        </pc:spChg>
      </pc:sldChg>
      <pc:sldChg chg="addSp delSp modSp mod modNotesTx">
        <pc:chgData name="Cynthia Hung" userId="f14f8da6-1ad2-4abf-8a50-91c09195f1a4" providerId="ADAL" clId="{E9AA70BD-1F31-45A5-BAF8-78337E9609E0}" dt="2025-01-14T03:24:33.846" v="416" actId="790"/>
        <pc:sldMkLst>
          <pc:docMk/>
          <pc:sldMk cId="1785333690" sldId="3674"/>
        </pc:sldMkLst>
        <pc:spChg chg="mod">
          <ac:chgData name="Cynthia Hung" userId="f14f8da6-1ad2-4abf-8a50-91c09195f1a4" providerId="ADAL" clId="{E9AA70BD-1F31-45A5-BAF8-78337E9609E0}" dt="2025-01-13T04:53:39.889" v="301" actId="790"/>
          <ac:spMkLst>
            <pc:docMk/>
            <pc:sldMk cId="1785333690" sldId="3674"/>
            <ac:spMk id="3" creationId="{8809B05A-DE7C-D4F0-2B7A-8E7627158EFE}"/>
          </ac:spMkLst>
        </pc:spChg>
        <pc:spChg chg="add mod">
          <ac:chgData name="Cynthia Hung" userId="f14f8da6-1ad2-4abf-8a50-91c09195f1a4" providerId="ADAL" clId="{E9AA70BD-1F31-45A5-BAF8-78337E9609E0}" dt="2025-01-13T04:53:39.889" v="301" actId="790"/>
          <ac:spMkLst>
            <pc:docMk/>
            <pc:sldMk cId="1785333690" sldId="3674"/>
            <ac:spMk id="6" creationId="{481866BD-A305-C742-F988-259E6EA58F46}"/>
          </ac:spMkLst>
        </pc:spChg>
      </pc:sldChg>
      <pc:sldChg chg="addSp delSp modSp mod modNotesTx">
        <pc:chgData name="Cynthia Hung" userId="f14f8da6-1ad2-4abf-8a50-91c09195f1a4" providerId="ADAL" clId="{E9AA70BD-1F31-45A5-BAF8-78337E9609E0}" dt="2025-01-14T03:25:31.304" v="426" actId="790"/>
        <pc:sldMkLst>
          <pc:docMk/>
          <pc:sldMk cId="1955604649" sldId="3675"/>
        </pc:sldMkLst>
        <pc:spChg chg="add mod">
          <ac:chgData name="Cynthia Hung" userId="f14f8da6-1ad2-4abf-8a50-91c09195f1a4" providerId="ADAL" clId="{E9AA70BD-1F31-45A5-BAF8-78337E9609E0}" dt="2025-01-13T04:28:00.745" v="205" actId="790"/>
          <ac:spMkLst>
            <pc:docMk/>
            <pc:sldMk cId="1955604649" sldId="3675"/>
            <ac:spMk id="6" creationId="{3F2FE63A-4420-906E-1415-2C825B2725E3}"/>
          </ac:spMkLst>
        </pc:spChg>
        <pc:spChg chg="mod">
          <ac:chgData name="Cynthia Hung" userId="f14f8da6-1ad2-4abf-8a50-91c09195f1a4" providerId="ADAL" clId="{E9AA70BD-1F31-45A5-BAF8-78337E9609E0}" dt="2025-01-13T04:28:00.745" v="205" actId="790"/>
          <ac:spMkLst>
            <pc:docMk/>
            <pc:sldMk cId="1955604649" sldId="3675"/>
            <ac:spMk id="7" creationId="{A6BDF7F4-E706-8F30-6D81-10E0DF255503}"/>
          </ac:spMkLst>
        </pc:spChg>
        <pc:spChg chg="mod">
          <ac:chgData name="Cynthia Hung" userId="f14f8da6-1ad2-4abf-8a50-91c09195f1a4" providerId="ADAL" clId="{E9AA70BD-1F31-45A5-BAF8-78337E9609E0}" dt="2025-01-13T04:28:00.745" v="205" actId="790"/>
          <ac:spMkLst>
            <pc:docMk/>
            <pc:sldMk cId="1955604649" sldId="3675"/>
            <ac:spMk id="9" creationId="{07B59193-381A-1632-3868-253891E5BF8D}"/>
          </ac:spMkLst>
        </pc:spChg>
      </pc:sldChg>
      <pc:sldChg chg="addSp delSp modSp mod modNotesTx">
        <pc:chgData name="Cynthia Hung" userId="f14f8da6-1ad2-4abf-8a50-91c09195f1a4" providerId="ADAL" clId="{E9AA70BD-1F31-45A5-BAF8-78337E9609E0}" dt="2025-01-14T03:26:16.754" v="435" actId="790"/>
        <pc:sldMkLst>
          <pc:docMk/>
          <pc:sldMk cId="3593299085" sldId="3677"/>
        </pc:sldMkLst>
        <pc:spChg chg="mod">
          <ac:chgData name="Cynthia Hung" userId="f14f8da6-1ad2-4abf-8a50-91c09195f1a4" providerId="ADAL" clId="{E9AA70BD-1F31-45A5-BAF8-78337E9609E0}" dt="2025-01-13T04:54:08.273" v="308" actId="790"/>
          <ac:spMkLst>
            <pc:docMk/>
            <pc:sldMk cId="3593299085" sldId="3677"/>
            <ac:spMk id="5" creationId="{046AE3CE-538C-3753-E912-E9DBD5CBE405}"/>
          </ac:spMkLst>
        </pc:spChg>
        <pc:spChg chg="add mod">
          <ac:chgData name="Cynthia Hung" userId="f14f8da6-1ad2-4abf-8a50-91c09195f1a4" providerId="ADAL" clId="{E9AA70BD-1F31-45A5-BAF8-78337E9609E0}" dt="2025-01-13T04:54:08.273" v="308" actId="790"/>
          <ac:spMkLst>
            <pc:docMk/>
            <pc:sldMk cId="3593299085" sldId="3677"/>
            <ac:spMk id="9" creationId="{D108B0B1-8592-8D85-D21F-B7636395098C}"/>
          </ac:spMkLst>
        </pc:spChg>
      </pc:sldChg>
      <pc:sldChg chg="addSp delSp modSp mod modNotesTx">
        <pc:chgData name="Cynthia Hung" userId="f14f8da6-1ad2-4abf-8a50-91c09195f1a4" providerId="ADAL" clId="{E9AA70BD-1F31-45A5-BAF8-78337E9609E0}" dt="2025-01-14T03:23:38.196" v="408" actId="790"/>
        <pc:sldMkLst>
          <pc:docMk/>
          <pc:sldMk cId="1242196385" sldId="3681"/>
        </pc:sldMkLst>
        <pc:spChg chg="add mod">
          <ac:chgData name="Cynthia Hung" userId="f14f8da6-1ad2-4abf-8a50-91c09195f1a4" providerId="ADAL" clId="{E9AA70BD-1F31-45A5-BAF8-78337E9609E0}" dt="2025-01-13T04:53:24.699" v="297" actId="790"/>
          <ac:spMkLst>
            <pc:docMk/>
            <pc:sldMk cId="1242196385" sldId="3681"/>
            <ac:spMk id="3" creationId="{072AB386-92AD-BA9D-F0E8-BC31543B98C3}"/>
          </ac:spMkLst>
        </pc:spChg>
        <pc:spChg chg="mod">
          <ac:chgData name="Cynthia Hung" userId="f14f8da6-1ad2-4abf-8a50-91c09195f1a4" providerId="ADAL" clId="{E9AA70BD-1F31-45A5-BAF8-78337E9609E0}" dt="2025-01-13T04:53:24.699" v="297" actId="790"/>
          <ac:spMkLst>
            <pc:docMk/>
            <pc:sldMk cId="1242196385" sldId="3681"/>
            <ac:spMk id="18" creationId="{CC514F8B-5579-5A16-BFE4-8C5414F8705C}"/>
          </ac:spMkLst>
        </pc:spChg>
        <pc:spChg chg="mod">
          <ac:chgData name="Cynthia Hung" userId="f14f8da6-1ad2-4abf-8a50-91c09195f1a4" providerId="ADAL" clId="{E9AA70BD-1F31-45A5-BAF8-78337E9609E0}" dt="2025-01-13T04:25:31.128" v="169" actId="790"/>
          <ac:spMkLst>
            <pc:docMk/>
            <pc:sldMk cId="1242196385" sldId="3681"/>
            <ac:spMk id="19" creationId="{98662097-0FE6-01CA-CA4B-C0DE04F3F448}"/>
          </ac:spMkLst>
        </pc:spChg>
        <pc:spChg chg="mod">
          <ac:chgData name="Cynthia Hung" userId="f14f8da6-1ad2-4abf-8a50-91c09195f1a4" providerId="ADAL" clId="{E9AA70BD-1F31-45A5-BAF8-78337E9609E0}" dt="2025-01-13T04:25:31.128" v="169" actId="790"/>
          <ac:spMkLst>
            <pc:docMk/>
            <pc:sldMk cId="1242196385" sldId="3681"/>
            <ac:spMk id="20" creationId="{A4C8C6CB-6853-44C0-38A8-A72E2FF82A0F}"/>
          </ac:spMkLst>
        </pc:spChg>
        <pc:spChg chg="mod">
          <ac:chgData name="Cynthia Hung" userId="f14f8da6-1ad2-4abf-8a50-91c09195f1a4" providerId="ADAL" clId="{E9AA70BD-1F31-45A5-BAF8-78337E9609E0}" dt="2025-01-13T04:25:31.128" v="169" actId="790"/>
          <ac:spMkLst>
            <pc:docMk/>
            <pc:sldMk cId="1242196385" sldId="3681"/>
            <ac:spMk id="21" creationId="{1AC3C056-43B0-EE4A-DFCC-B2AB5C0513DE}"/>
          </ac:spMkLst>
        </pc:spChg>
        <pc:spChg chg="mod">
          <ac:chgData name="Cynthia Hung" userId="f14f8da6-1ad2-4abf-8a50-91c09195f1a4" providerId="ADAL" clId="{E9AA70BD-1F31-45A5-BAF8-78337E9609E0}" dt="2025-01-13T04:25:31.128" v="169" actId="790"/>
          <ac:spMkLst>
            <pc:docMk/>
            <pc:sldMk cId="1242196385" sldId="3681"/>
            <ac:spMk id="22" creationId="{064133DF-186B-E5AB-738D-D67D99359B85}"/>
          </ac:spMkLst>
        </pc:spChg>
      </pc:sldChg>
      <pc:sldChg chg="addSp delSp modSp mod modNotesTx">
        <pc:chgData name="Cynthia Hung" userId="f14f8da6-1ad2-4abf-8a50-91c09195f1a4" providerId="ADAL" clId="{E9AA70BD-1F31-45A5-BAF8-78337E9609E0}" dt="2025-01-14T03:25:06.116" v="422" actId="948"/>
        <pc:sldMkLst>
          <pc:docMk/>
          <pc:sldMk cId="3991571408" sldId="3682"/>
        </pc:sldMkLst>
        <pc:spChg chg="add mod">
          <ac:chgData name="Cynthia Hung" userId="f14f8da6-1ad2-4abf-8a50-91c09195f1a4" providerId="ADAL" clId="{E9AA70BD-1F31-45A5-BAF8-78337E9609E0}" dt="2025-01-13T04:53:48.096" v="303" actId="790"/>
          <ac:spMkLst>
            <pc:docMk/>
            <pc:sldMk cId="3991571408" sldId="3682"/>
            <ac:spMk id="3" creationId="{86705E3F-72E9-B2D3-9442-CD7E143C8429}"/>
          </ac:spMkLst>
        </pc:spChg>
        <pc:spChg chg="mod">
          <ac:chgData name="Cynthia Hung" userId="f14f8da6-1ad2-4abf-8a50-91c09195f1a4" providerId="ADAL" clId="{E9AA70BD-1F31-45A5-BAF8-78337E9609E0}" dt="2025-01-13T04:53:48.096" v="303" actId="790"/>
          <ac:spMkLst>
            <pc:docMk/>
            <pc:sldMk cId="3991571408" sldId="3682"/>
            <ac:spMk id="12" creationId="{6214DBA3-1FE7-99AC-79DF-019FC9A00FC4}"/>
          </ac:spMkLst>
        </pc:spChg>
        <pc:spChg chg="mod">
          <ac:chgData name="Cynthia Hung" userId="f14f8da6-1ad2-4abf-8a50-91c09195f1a4" providerId="ADAL" clId="{E9AA70BD-1F31-45A5-BAF8-78337E9609E0}" dt="2025-01-13T04:27:42.679" v="196" actId="790"/>
          <ac:spMkLst>
            <pc:docMk/>
            <pc:sldMk cId="3991571408" sldId="3682"/>
            <ac:spMk id="13" creationId="{BA23FC09-CDBD-337A-17E2-CFAAC2DEEBEE}"/>
          </ac:spMkLst>
        </pc:spChg>
        <pc:spChg chg="mod">
          <ac:chgData name="Cynthia Hung" userId="f14f8da6-1ad2-4abf-8a50-91c09195f1a4" providerId="ADAL" clId="{E9AA70BD-1F31-45A5-BAF8-78337E9609E0}" dt="2025-01-13T04:27:42.679" v="196" actId="790"/>
          <ac:spMkLst>
            <pc:docMk/>
            <pc:sldMk cId="3991571408" sldId="3682"/>
            <ac:spMk id="14" creationId="{8D16FC71-133B-8543-DE91-047AC66F5B3D}"/>
          </ac:spMkLst>
        </pc:spChg>
        <pc:spChg chg="mod">
          <ac:chgData name="Cynthia Hung" userId="f14f8da6-1ad2-4abf-8a50-91c09195f1a4" providerId="ADAL" clId="{E9AA70BD-1F31-45A5-BAF8-78337E9609E0}" dt="2025-01-13T04:27:42.679" v="196" actId="790"/>
          <ac:spMkLst>
            <pc:docMk/>
            <pc:sldMk cId="3991571408" sldId="3682"/>
            <ac:spMk id="15" creationId="{EC1CBE62-505F-F2ED-6DEA-75CE750A4D9F}"/>
          </ac:spMkLst>
        </pc:spChg>
        <pc:spChg chg="mod">
          <ac:chgData name="Cynthia Hung" userId="f14f8da6-1ad2-4abf-8a50-91c09195f1a4" providerId="ADAL" clId="{E9AA70BD-1F31-45A5-BAF8-78337E9609E0}" dt="2025-01-13T04:27:42.679" v="196" actId="790"/>
          <ac:spMkLst>
            <pc:docMk/>
            <pc:sldMk cId="3991571408" sldId="3682"/>
            <ac:spMk id="16" creationId="{D845B3A3-FE7D-DCD8-A137-0B615CAC2352}"/>
          </ac:spMkLst>
        </pc:spChg>
      </pc:sldChg>
      <pc:sldChg chg="addSp delSp modSp mod modNotesTx">
        <pc:chgData name="Cynthia Hung" userId="f14f8da6-1ad2-4abf-8a50-91c09195f1a4" providerId="ADAL" clId="{E9AA70BD-1F31-45A5-BAF8-78337E9609E0}" dt="2025-01-14T03:25:49.535" v="429" actId="12"/>
        <pc:sldMkLst>
          <pc:docMk/>
          <pc:sldMk cId="2652495035" sldId="4543"/>
        </pc:sldMkLst>
        <pc:spChg chg="add mod">
          <ac:chgData name="Cynthia Hung" userId="f14f8da6-1ad2-4abf-8a50-91c09195f1a4" providerId="ADAL" clId="{E9AA70BD-1F31-45A5-BAF8-78337E9609E0}" dt="2025-01-13T04:54:01.557" v="306" actId="790"/>
          <ac:spMkLst>
            <pc:docMk/>
            <pc:sldMk cId="2652495035" sldId="4543"/>
            <ac:spMk id="6" creationId="{07638715-9D10-A1CD-EF49-0FC34C387CC3}"/>
          </ac:spMkLst>
        </pc:spChg>
        <pc:spChg chg="mod">
          <ac:chgData name="Cynthia Hung" userId="f14f8da6-1ad2-4abf-8a50-91c09195f1a4" providerId="ADAL" clId="{E9AA70BD-1F31-45A5-BAF8-78337E9609E0}" dt="2025-01-13T04:54:01.557" v="306" actId="790"/>
          <ac:spMkLst>
            <pc:docMk/>
            <pc:sldMk cId="2652495035" sldId="4543"/>
            <ac:spMk id="8" creationId="{EFEEDEE2-52F7-05C8-4AAF-81F3FBE2347E}"/>
          </ac:spMkLst>
        </pc:spChg>
      </pc:sldChg>
      <pc:sldChg chg="addSp delSp modSp mod modNotesTx">
        <pc:chgData name="Cynthia Hung" userId="f14f8da6-1ad2-4abf-8a50-91c09195f1a4" providerId="ADAL" clId="{E9AA70BD-1F31-45A5-BAF8-78337E9609E0}" dt="2025-01-14T03:16:55.240" v="360" actId="948"/>
        <pc:sldMkLst>
          <pc:docMk/>
          <pc:sldMk cId="2722043912" sldId="4599"/>
        </pc:sldMkLst>
        <pc:spChg chg="mod">
          <ac:chgData name="Cynthia Hung" userId="f14f8da6-1ad2-4abf-8a50-91c09195f1a4" providerId="ADAL" clId="{E9AA70BD-1F31-45A5-BAF8-78337E9609E0}" dt="2025-01-13T04:51:08.104" v="280" actId="790"/>
          <ac:spMkLst>
            <pc:docMk/>
            <pc:sldMk cId="2722043912" sldId="4599"/>
            <ac:spMk id="3" creationId="{37134C6B-A742-7CE6-B1B2-77DFBC7A81C4}"/>
          </ac:spMkLst>
        </pc:spChg>
        <pc:spChg chg="add mod">
          <ac:chgData name="Cynthia Hung" userId="f14f8da6-1ad2-4abf-8a50-91c09195f1a4" providerId="ADAL" clId="{E9AA70BD-1F31-45A5-BAF8-78337E9609E0}" dt="2025-01-13T04:51:08.104" v="280" actId="790"/>
          <ac:spMkLst>
            <pc:docMk/>
            <pc:sldMk cId="2722043912" sldId="4599"/>
            <ac:spMk id="5" creationId="{8833671E-6315-F50C-351A-11825111CBD8}"/>
          </ac:spMkLst>
        </pc:spChg>
      </pc:sldChg>
      <pc:sldChg chg="addSp delSp modSp mod modNotesTx">
        <pc:chgData name="Cynthia Hung" userId="f14f8da6-1ad2-4abf-8a50-91c09195f1a4" providerId="ADAL" clId="{E9AA70BD-1F31-45A5-BAF8-78337E9609E0}" dt="2025-01-14T03:19:30.669" v="379" actId="790"/>
        <pc:sldMkLst>
          <pc:docMk/>
          <pc:sldMk cId="3142714800" sldId="4608"/>
        </pc:sldMkLst>
        <pc:spChg chg="mod">
          <ac:chgData name="Cynthia Hung" userId="f14f8da6-1ad2-4abf-8a50-91c09195f1a4" providerId="ADAL" clId="{E9AA70BD-1F31-45A5-BAF8-78337E9609E0}" dt="2025-01-13T04:21:07.511" v="122" actId="790"/>
          <ac:spMkLst>
            <pc:docMk/>
            <pc:sldMk cId="3142714800" sldId="4608"/>
            <ac:spMk id="2" creationId="{EC71303F-B7E5-14D4-2AC4-CA6FCBC0AC5A}"/>
          </ac:spMkLst>
        </pc:spChg>
        <pc:spChg chg="mod">
          <ac:chgData name="Cynthia Hung" userId="f14f8da6-1ad2-4abf-8a50-91c09195f1a4" providerId="ADAL" clId="{E9AA70BD-1F31-45A5-BAF8-78337E9609E0}" dt="2025-01-13T04:21:07.511" v="122" actId="790"/>
          <ac:spMkLst>
            <pc:docMk/>
            <pc:sldMk cId="3142714800" sldId="4608"/>
            <ac:spMk id="6" creationId="{6370405E-9FFA-A830-A503-AAD603DC64D5}"/>
          </ac:spMkLst>
        </pc:spChg>
        <pc:spChg chg="add mod">
          <ac:chgData name="Cynthia Hung" userId="f14f8da6-1ad2-4abf-8a50-91c09195f1a4" providerId="ADAL" clId="{E9AA70BD-1F31-45A5-BAF8-78337E9609E0}" dt="2025-01-13T04:21:07.511" v="122" actId="790"/>
          <ac:spMkLst>
            <pc:docMk/>
            <pc:sldMk cId="3142714800" sldId="4608"/>
            <ac:spMk id="7" creationId="{D1CC7E56-4880-2FE1-F160-630EE843A318}"/>
          </ac:spMkLst>
        </pc:spChg>
      </pc:sldChg>
      <pc:sldChg chg="addSp delSp modSp mod chgLayout modNotesTx">
        <pc:chgData name="Cynthia Hung" userId="f14f8da6-1ad2-4abf-8a50-91c09195f1a4" providerId="ADAL" clId="{E9AA70BD-1F31-45A5-BAF8-78337E9609E0}" dt="2025-01-14T03:15:25.960" v="349" actId="12"/>
        <pc:sldMkLst>
          <pc:docMk/>
          <pc:sldMk cId="1922525182" sldId="4629"/>
        </pc:sldMkLst>
        <pc:spChg chg="mod ord">
          <ac:chgData name="Cynthia Hung" userId="f14f8da6-1ad2-4abf-8a50-91c09195f1a4" providerId="ADAL" clId="{E9AA70BD-1F31-45A5-BAF8-78337E9609E0}" dt="2025-01-13T04:10:51.371" v="50" actId="20577"/>
          <ac:spMkLst>
            <pc:docMk/>
            <pc:sldMk cId="1922525182" sldId="4629"/>
            <ac:spMk id="3" creationId="{98014BAB-C60C-6734-70EE-DA041E0203E3}"/>
          </ac:spMkLst>
        </pc:spChg>
        <pc:spChg chg="add mod ord">
          <ac:chgData name="Cynthia Hung" userId="f14f8da6-1ad2-4abf-8a50-91c09195f1a4" providerId="ADAL" clId="{E9AA70BD-1F31-45A5-BAF8-78337E9609E0}" dt="2025-01-13T04:10:46.663" v="49" actId="6264"/>
          <ac:spMkLst>
            <pc:docMk/>
            <pc:sldMk cId="1922525182" sldId="4629"/>
            <ac:spMk id="5" creationId="{1C792520-952B-E6E6-2710-02BAFD1B5084}"/>
          </ac:spMkLst>
        </pc:spChg>
      </pc:sldChg>
      <pc:sldChg chg="addSp delSp modSp mod modNotesTx">
        <pc:chgData name="Cynthia Hung" userId="f14f8da6-1ad2-4abf-8a50-91c09195f1a4" providerId="ADAL" clId="{E9AA70BD-1F31-45A5-BAF8-78337E9609E0}" dt="2025-01-14T03:18:06.424" v="368" actId="790"/>
        <pc:sldMkLst>
          <pc:docMk/>
          <pc:sldMk cId="2946039124" sldId="4630"/>
        </pc:sldMkLst>
        <pc:spChg chg="mod">
          <ac:chgData name="Cynthia Hung" userId="f14f8da6-1ad2-4abf-8a50-91c09195f1a4" providerId="ADAL" clId="{E9AA70BD-1F31-45A5-BAF8-78337E9609E0}" dt="2025-01-13T04:51:29.129" v="284" actId="790"/>
          <ac:spMkLst>
            <pc:docMk/>
            <pc:sldMk cId="2946039124" sldId="4630"/>
            <ac:spMk id="3" creationId="{1476B32F-56B1-A1FA-4B53-A968DC632C96}"/>
          </ac:spMkLst>
        </pc:spChg>
        <pc:spChg chg="mod">
          <ac:chgData name="Cynthia Hung" userId="f14f8da6-1ad2-4abf-8a50-91c09195f1a4" providerId="ADAL" clId="{E9AA70BD-1F31-45A5-BAF8-78337E9609E0}" dt="2025-01-13T04:51:29.129" v="284" actId="790"/>
          <ac:spMkLst>
            <pc:docMk/>
            <pc:sldMk cId="2946039124" sldId="4630"/>
            <ac:spMk id="5" creationId="{3132D798-2A8F-A497-CBF6-B174586F877F}"/>
          </ac:spMkLst>
        </pc:spChg>
        <pc:spChg chg="add mod">
          <ac:chgData name="Cynthia Hung" userId="f14f8da6-1ad2-4abf-8a50-91c09195f1a4" providerId="ADAL" clId="{E9AA70BD-1F31-45A5-BAF8-78337E9609E0}" dt="2025-01-13T04:51:29.129" v="284" actId="790"/>
          <ac:spMkLst>
            <pc:docMk/>
            <pc:sldMk cId="2946039124" sldId="4630"/>
            <ac:spMk id="6" creationId="{F17074B0-0E84-138D-047D-F79C3621DC11}"/>
          </ac:spMkLst>
        </pc:spChg>
      </pc:sldChg>
      <pc:sldChg chg="addSp delSp modSp mod modNotesTx">
        <pc:chgData name="Cynthia Hung" userId="f14f8da6-1ad2-4abf-8a50-91c09195f1a4" providerId="ADAL" clId="{E9AA70BD-1F31-45A5-BAF8-78337E9609E0}" dt="2025-01-14T03:17:45.723" v="365" actId="948"/>
        <pc:sldMkLst>
          <pc:docMk/>
          <pc:sldMk cId="410377926" sldId="4634"/>
        </pc:sldMkLst>
        <pc:spChg chg="mod">
          <ac:chgData name="Cynthia Hung" userId="f14f8da6-1ad2-4abf-8a50-91c09195f1a4" providerId="ADAL" clId="{E9AA70BD-1F31-45A5-BAF8-78337E9609E0}" dt="2025-01-13T04:51:20.683" v="282" actId="790"/>
          <ac:spMkLst>
            <pc:docMk/>
            <pc:sldMk cId="410377926" sldId="4634"/>
            <ac:spMk id="4" creationId="{42C0C505-469E-23B9-8931-5AF4AAC90AD1}"/>
          </ac:spMkLst>
        </pc:spChg>
        <pc:spChg chg="mod">
          <ac:chgData name="Cynthia Hung" userId="f14f8da6-1ad2-4abf-8a50-91c09195f1a4" providerId="ADAL" clId="{E9AA70BD-1F31-45A5-BAF8-78337E9609E0}" dt="2025-01-13T04:51:20.683" v="282" actId="790"/>
          <ac:spMkLst>
            <pc:docMk/>
            <pc:sldMk cId="410377926" sldId="4634"/>
            <ac:spMk id="5" creationId="{9A630CEB-E399-9804-23C6-C6AE91915216}"/>
          </ac:spMkLst>
        </pc:spChg>
        <pc:spChg chg="mod">
          <ac:chgData name="Cynthia Hung" userId="f14f8da6-1ad2-4abf-8a50-91c09195f1a4" providerId="ADAL" clId="{E9AA70BD-1F31-45A5-BAF8-78337E9609E0}" dt="2025-01-13T04:51:20.683" v="282" actId="790"/>
          <ac:spMkLst>
            <pc:docMk/>
            <pc:sldMk cId="410377926" sldId="4634"/>
            <ac:spMk id="7" creationId="{EBB604E8-6E50-BC70-FAD2-6819E0EE90FE}"/>
          </ac:spMkLst>
        </pc:spChg>
        <pc:spChg chg="mod">
          <ac:chgData name="Cynthia Hung" userId="f14f8da6-1ad2-4abf-8a50-91c09195f1a4" providerId="ADAL" clId="{E9AA70BD-1F31-45A5-BAF8-78337E9609E0}" dt="2025-01-13T04:51:20.683" v="282" actId="790"/>
          <ac:spMkLst>
            <pc:docMk/>
            <pc:sldMk cId="410377926" sldId="4634"/>
            <ac:spMk id="8" creationId="{F777D187-CE84-7EE4-D898-9157DE681D10}"/>
          </ac:spMkLst>
        </pc:spChg>
        <pc:spChg chg="mod">
          <ac:chgData name="Cynthia Hung" userId="f14f8da6-1ad2-4abf-8a50-91c09195f1a4" providerId="ADAL" clId="{E9AA70BD-1F31-45A5-BAF8-78337E9609E0}" dt="2025-01-13T04:51:20.683" v="282" actId="790"/>
          <ac:spMkLst>
            <pc:docMk/>
            <pc:sldMk cId="410377926" sldId="4634"/>
            <ac:spMk id="9" creationId="{569780C0-E982-6C4C-1618-24EF879AB2E8}"/>
          </ac:spMkLst>
        </pc:spChg>
        <pc:spChg chg="add mod">
          <ac:chgData name="Cynthia Hung" userId="f14f8da6-1ad2-4abf-8a50-91c09195f1a4" providerId="ADAL" clId="{E9AA70BD-1F31-45A5-BAF8-78337E9609E0}" dt="2025-01-13T04:51:20.683" v="282" actId="790"/>
          <ac:spMkLst>
            <pc:docMk/>
            <pc:sldMk cId="410377926" sldId="4634"/>
            <ac:spMk id="10" creationId="{E5064A73-28B5-9C0E-77B4-5A649FC1A656}"/>
          </ac:spMkLst>
        </pc:spChg>
      </pc:sldChg>
      <pc:sldChg chg="addSp delSp modSp mod modNotesTx">
        <pc:chgData name="Cynthia Hung" userId="f14f8da6-1ad2-4abf-8a50-91c09195f1a4" providerId="ADAL" clId="{E9AA70BD-1F31-45A5-BAF8-78337E9609E0}" dt="2025-01-14T03:18:37.399" v="372" actId="20577"/>
        <pc:sldMkLst>
          <pc:docMk/>
          <pc:sldMk cId="3225487011" sldId="4635"/>
        </pc:sldMkLst>
        <pc:spChg chg="mod">
          <ac:chgData name="Cynthia Hung" userId="f14f8da6-1ad2-4abf-8a50-91c09195f1a4" providerId="ADAL" clId="{E9AA70BD-1F31-45A5-BAF8-78337E9609E0}" dt="2025-01-13T04:51:45.174" v="287" actId="790"/>
          <ac:spMkLst>
            <pc:docMk/>
            <pc:sldMk cId="3225487011" sldId="4635"/>
            <ac:spMk id="4" creationId="{45290E41-AF03-9764-6573-7B890B7E2544}"/>
          </ac:spMkLst>
        </pc:spChg>
        <pc:spChg chg="mod">
          <ac:chgData name="Cynthia Hung" userId="f14f8da6-1ad2-4abf-8a50-91c09195f1a4" providerId="ADAL" clId="{E9AA70BD-1F31-45A5-BAF8-78337E9609E0}" dt="2025-01-13T04:51:45.174" v="287" actId="790"/>
          <ac:spMkLst>
            <pc:docMk/>
            <pc:sldMk cId="3225487011" sldId="4635"/>
            <ac:spMk id="5" creationId="{FF26289E-2B45-1A39-66A5-32E27B00B63C}"/>
          </ac:spMkLst>
        </pc:spChg>
        <pc:spChg chg="add mod">
          <ac:chgData name="Cynthia Hung" userId="f14f8da6-1ad2-4abf-8a50-91c09195f1a4" providerId="ADAL" clId="{E9AA70BD-1F31-45A5-BAF8-78337E9609E0}" dt="2025-01-13T04:51:45.174" v="287" actId="790"/>
          <ac:spMkLst>
            <pc:docMk/>
            <pc:sldMk cId="3225487011" sldId="4635"/>
            <ac:spMk id="6" creationId="{E8B52527-92D8-B69D-2097-3914863837FA}"/>
          </ac:spMkLst>
        </pc:spChg>
        <pc:spChg chg="mod">
          <ac:chgData name="Cynthia Hung" userId="f14f8da6-1ad2-4abf-8a50-91c09195f1a4" providerId="ADAL" clId="{E9AA70BD-1F31-45A5-BAF8-78337E9609E0}" dt="2025-01-13T04:51:45.174" v="287" actId="790"/>
          <ac:spMkLst>
            <pc:docMk/>
            <pc:sldMk cId="3225487011" sldId="4635"/>
            <ac:spMk id="7" creationId="{70CA6A3A-3B3F-C916-EE04-2BB270B43851}"/>
          </ac:spMkLst>
        </pc:spChg>
        <pc:spChg chg="mod">
          <ac:chgData name="Cynthia Hung" userId="f14f8da6-1ad2-4abf-8a50-91c09195f1a4" providerId="ADAL" clId="{E9AA70BD-1F31-45A5-BAF8-78337E9609E0}" dt="2025-01-13T04:51:45.174" v="287" actId="790"/>
          <ac:spMkLst>
            <pc:docMk/>
            <pc:sldMk cId="3225487011" sldId="4635"/>
            <ac:spMk id="8" creationId="{9158C63C-FF46-324C-F8A2-7AD7C8D4FF81}"/>
          </ac:spMkLst>
        </pc:spChg>
        <pc:spChg chg="mod">
          <ac:chgData name="Cynthia Hung" userId="f14f8da6-1ad2-4abf-8a50-91c09195f1a4" providerId="ADAL" clId="{E9AA70BD-1F31-45A5-BAF8-78337E9609E0}" dt="2025-01-13T04:51:45.174" v="287" actId="790"/>
          <ac:spMkLst>
            <pc:docMk/>
            <pc:sldMk cId="3225487011" sldId="4635"/>
            <ac:spMk id="9" creationId="{67705DE6-9198-7994-A385-6D46057CF8C5}"/>
          </ac:spMkLst>
        </pc:spChg>
      </pc:sldChg>
      <pc:sldChg chg="addSp delSp modSp mod modNotesTx">
        <pc:chgData name="Cynthia Hung" userId="f14f8da6-1ad2-4abf-8a50-91c09195f1a4" providerId="ADAL" clId="{E9AA70BD-1F31-45A5-BAF8-78337E9609E0}" dt="2025-01-14T03:26:59.263" v="444" actId="948"/>
        <pc:sldMkLst>
          <pc:docMk/>
          <pc:sldMk cId="3713310462" sldId="4637"/>
        </pc:sldMkLst>
        <pc:spChg chg="mod">
          <ac:chgData name="Cynthia Hung" userId="f14f8da6-1ad2-4abf-8a50-91c09195f1a4" providerId="ADAL" clId="{E9AA70BD-1F31-45A5-BAF8-78337E9609E0}" dt="2025-01-13T04:54:14.769" v="310" actId="790"/>
          <ac:spMkLst>
            <pc:docMk/>
            <pc:sldMk cId="3713310462" sldId="4637"/>
            <ac:spMk id="3" creationId="{7BCBC263-F9A3-4E94-1683-9410040BD270}"/>
          </ac:spMkLst>
        </pc:spChg>
        <pc:spChg chg="add mod">
          <ac:chgData name="Cynthia Hung" userId="f14f8da6-1ad2-4abf-8a50-91c09195f1a4" providerId="ADAL" clId="{E9AA70BD-1F31-45A5-BAF8-78337E9609E0}" dt="2025-01-13T04:54:14.769" v="310" actId="790"/>
          <ac:spMkLst>
            <pc:docMk/>
            <pc:sldMk cId="3713310462" sldId="4637"/>
            <ac:spMk id="6" creationId="{815BDDD7-F75F-8058-EB95-EC8951AF3F3C}"/>
          </ac:spMkLst>
        </pc:spChg>
      </pc:sldChg>
      <pc:sldChg chg="addSp delSp modSp mod modNotesTx">
        <pc:chgData name="Cynthia Hung" userId="f14f8da6-1ad2-4abf-8a50-91c09195f1a4" providerId="ADAL" clId="{E9AA70BD-1F31-45A5-BAF8-78337E9609E0}" dt="2025-01-14T03:27:31.127" v="448" actId="12"/>
        <pc:sldMkLst>
          <pc:docMk/>
          <pc:sldMk cId="3685803805" sldId="4638"/>
        </pc:sldMkLst>
        <pc:spChg chg="mod">
          <ac:chgData name="Cynthia Hung" userId="f14f8da6-1ad2-4abf-8a50-91c09195f1a4" providerId="ADAL" clId="{E9AA70BD-1F31-45A5-BAF8-78337E9609E0}" dt="2025-01-13T04:54:23.120" v="312" actId="790"/>
          <ac:spMkLst>
            <pc:docMk/>
            <pc:sldMk cId="3685803805" sldId="4638"/>
            <ac:spMk id="3" creationId="{00BB3EA9-0530-9DFB-E1D8-089A02C38125}"/>
          </ac:spMkLst>
        </pc:spChg>
        <pc:spChg chg="add mod">
          <ac:chgData name="Cynthia Hung" userId="f14f8da6-1ad2-4abf-8a50-91c09195f1a4" providerId="ADAL" clId="{E9AA70BD-1F31-45A5-BAF8-78337E9609E0}" dt="2025-01-13T04:54:23.120" v="312" actId="790"/>
          <ac:spMkLst>
            <pc:docMk/>
            <pc:sldMk cId="3685803805" sldId="4638"/>
            <ac:spMk id="6" creationId="{DA7CAE31-0322-845C-BB33-6736DE3B9A27}"/>
          </ac:spMkLst>
        </pc:spChg>
      </pc:sldChg>
      <pc:sldMasterChg chg="modSp mod modSldLayout">
        <pc:chgData name="Cynthia Hung" userId="f14f8da6-1ad2-4abf-8a50-91c09195f1a4" providerId="ADAL" clId="{E9AA70BD-1F31-45A5-BAF8-78337E9609E0}" dt="2025-01-13T04:11:44.953" v="55" actId="14100"/>
        <pc:sldMasterMkLst>
          <pc:docMk/>
          <pc:sldMasterMk cId="362557630" sldId="2147483723"/>
        </pc:sldMasterMkLst>
        <pc:spChg chg="mod">
          <ac:chgData name="Cynthia Hung" userId="f14f8da6-1ad2-4abf-8a50-91c09195f1a4" providerId="ADAL" clId="{E9AA70BD-1F31-45A5-BAF8-78337E9609E0}" dt="2025-01-13T04:05:59.136" v="11" actId="790"/>
          <ac:spMkLst>
            <pc:docMk/>
            <pc:sldMasterMk cId="362557630" sldId="2147483723"/>
            <ac:spMk id="2" creationId="{68B87143-A6FB-0B40-9EBA-991BAD862D66}"/>
          </ac:spMkLst>
        </pc:spChg>
        <pc:spChg chg="mod">
          <ac:chgData name="Cynthia Hung" userId="f14f8da6-1ad2-4abf-8a50-91c09195f1a4" providerId="ADAL" clId="{E9AA70BD-1F31-45A5-BAF8-78337E9609E0}" dt="2025-01-13T04:05:59.136" v="11" actId="790"/>
          <ac:spMkLst>
            <pc:docMk/>
            <pc:sldMasterMk cId="362557630" sldId="2147483723"/>
            <ac:spMk id="3" creationId="{9F9890C6-70FB-1141-ACB3-AECD84C25B97}"/>
          </ac:spMkLst>
        </pc:spChg>
        <pc:sldLayoutChg chg="modSp mod">
          <pc:chgData name="Cynthia Hung" userId="f14f8da6-1ad2-4abf-8a50-91c09195f1a4" providerId="ADAL" clId="{E9AA70BD-1F31-45A5-BAF8-78337E9609E0}" dt="2025-01-13T04:06:05.074" v="12" actId="790"/>
          <pc:sldLayoutMkLst>
            <pc:docMk/>
            <pc:sldMasterMk cId="362557630" sldId="2147483723"/>
            <pc:sldLayoutMk cId="2136520918" sldId="2147483726"/>
          </pc:sldLayoutMkLst>
          <pc:spChg chg="mod">
            <ac:chgData name="Cynthia Hung" userId="f14f8da6-1ad2-4abf-8a50-91c09195f1a4" providerId="ADAL" clId="{E9AA70BD-1F31-45A5-BAF8-78337E9609E0}" dt="2025-01-13T04:06:05.074" v="12" actId="790"/>
            <ac:spMkLst>
              <pc:docMk/>
              <pc:sldMasterMk cId="362557630" sldId="2147483723"/>
              <pc:sldLayoutMk cId="2136520918" sldId="2147483726"/>
              <ac:spMk id="10" creationId="{29CBC331-4DD0-48E4-B7D8-6882652576A9}"/>
            </ac:spMkLst>
          </pc:spChg>
        </pc:sldLayoutChg>
        <pc:sldLayoutChg chg="modSp mod">
          <pc:chgData name="Cynthia Hung" userId="f14f8da6-1ad2-4abf-8a50-91c09195f1a4" providerId="ADAL" clId="{E9AA70BD-1F31-45A5-BAF8-78337E9609E0}" dt="2025-01-13T04:06:17.230" v="14" actId="790"/>
          <pc:sldLayoutMkLst>
            <pc:docMk/>
            <pc:sldMasterMk cId="362557630" sldId="2147483723"/>
            <pc:sldLayoutMk cId="3616948424" sldId="2147483804"/>
          </pc:sldLayoutMkLst>
          <pc:spChg chg="mod">
            <ac:chgData name="Cynthia Hung" userId="f14f8da6-1ad2-4abf-8a50-91c09195f1a4" providerId="ADAL" clId="{E9AA70BD-1F31-45A5-BAF8-78337E9609E0}" dt="2025-01-13T04:06:17.230" v="14" actId="790"/>
            <ac:spMkLst>
              <pc:docMk/>
              <pc:sldMasterMk cId="362557630" sldId="2147483723"/>
              <pc:sldLayoutMk cId="3616948424" sldId="2147483804"/>
              <ac:spMk id="7" creationId="{6E9C2048-EE65-5B43-8DB9-DAD12C0B0656}"/>
            </ac:spMkLst>
          </pc:spChg>
          <pc:spChg chg="mod">
            <ac:chgData name="Cynthia Hung" userId="f14f8da6-1ad2-4abf-8a50-91c09195f1a4" providerId="ADAL" clId="{E9AA70BD-1F31-45A5-BAF8-78337E9609E0}" dt="2025-01-13T04:06:17.230" v="14" actId="790"/>
            <ac:spMkLst>
              <pc:docMk/>
              <pc:sldMasterMk cId="362557630" sldId="2147483723"/>
              <pc:sldLayoutMk cId="3616948424" sldId="2147483804"/>
              <ac:spMk id="8" creationId="{E795D62B-E174-485B-AF6F-315C0CB7007A}"/>
            </ac:spMkLst>
          </pc:spChg>
          <pc:spChg chg="mod">
            <ac:chgData name="Cynthia Hung" userId="f14f8da6-1ad2-4abf-8a50-91c09195f1a4" providerId="ADAL" clId="{E9AA70BD-1F31-45A5-BAF8-78337E9609E0}" dt="2025-01-13T04:06:17.230" v="14" actId="790"/>
            <ac:spMkLst>
              <pc:docMk/>
              <pc:sldMasterMk cId="362557630" sldId="2147483723"/>
              <pc:sldLayoutMk cId="3616948424" sldId="2147483804"/>
              <ac:spMk id="9" creationId="{CA1C909E-4814-470F-9529-3F9917880A13}"/>
            </ac:spMkLst>
          </pc:spChg>
          <pc:spChg chg="mod">
            <ac:chgData name="Cynthia Hung" userId="f14f8da6-1ad2-4abf-8a50-91c09195f1a4" providerId="ADAL" clId="{E9AA70BD-1F31-45A5-BAF8-78337E9609E0}" dt="2025-01-13T04:06:17.230" v="14" actId="790"/>
            <ac:spMkLst>
              <pc:docMk/>
              <pc:sldMasterMk cId="362557630" sldId="2147483723"/>
              <pc:sldLayoutMk cId="3616948424" sldId="2147483804"/>
              <ac:spMk id="13" creationId="{AD433679-F647-4DD3-9C0C-D00FCEEFBA86}"/>
            </ac:spMkLst>
          </pc:spChg>
          <pc:spChg chg="mod">
            <ac:chgData name="Cynthia Hung" userId="f14f8da6-1ad2-4abf-8a50-91c09195f1a4" providerId="ADAL" clId="{E9AA70BD-1F31-45A5-BAF8-78337E9609E0}" dt="2025-01-13T04:06:17.230" v="14" actId="790"/>
            <ac:spMkLst>
              <pc:docMk/>
              <pc:sldMasterMk cId="362557630" sldId="2147483723"/>
              <pc:sldLayoutMk cId="3616948424" sldId="2147483804"/>
              <ac:spMk id="15" creationId="{90A77E04-450A-4F4E-ABDC-27577254C998}"/>
            </ac:spMkLst>
          </pc:spChg>
        </pc:sldLayoutChg>
        <pc:sldLayoutChg chg="addSp modSp mod">
          <pc:chgData name="Cynthia Hung" userId="f14f8da6-1ad2-4abf-8a50-91c09195f1a4" providerId="ADAL" clId="{E9AA70BD-1F31-45A5-BAF8-78337E9609E0}" dt="2025-01-13T04:11:44.953" v="55" actId="14100"/>
          <pc:sldLayoutMkLst>
            <pc:docMk/>
            <pc:sldMasterMk cId="362557630" sldId="2147483723"/>
            <pc:sldLayoutMk cId="2051756121" sldId="2147483890"/>
          </pc:sldLayoutMkLst>
          <pc:spChg chg="add mod">
            <ac:chgData name="Cynthia Hung" userId="f14f8da6-1ad2-4abf-8a50-91c09195f1a4" providerId="ADAL" clId="{E9AA70BD-1F31-45A5-BAF8-78337E9609E0}" dt="2025-01-13T04:11:44.953" v="55" actId="14100"/>
            <ac:spMkLst>
              <pc:docMk/>
              <pc:sldMasterMk cId="362557630" sldId="2147483723"/>
              <pc:sldLayoutMk cId="2051756121" sldId="2147483890"/>
              <ac:spMk id="2" creationId="{C4703DC3-C476-BB1B-3782-0B488706C06E}"/>
            </ac:spMkLst>
          </pc:spChg>
          <pc:spChg chg="mod">
            <ac:chgData name="Cynthia Hung" userId="f14f8da6-1ad2-4abf-8a50-91c09195f1a4" providerId="ADAL" clId="{E9AA70BD-1F31-45A5-BAF8-78337E9609E0}" dt="2025-01-13T04:06:22.157" v="15" actId="790"/>
            <ac:spMkLst>
              <pc:docMk/>
              <pc:sldMasterMk cId="362557630" sldId="2147483723"/>
              <pc:sldLayoutMk cId="2051756121" sldId="2147483890"/>
              <ac:spMk id="5" creationId="{72FE8F3E-235A-429E-BA6F-F86BC4FC8F6A}"/>
            </ac:spMkLst>
          </pc:spChg>
        </pc:sldLayoutChg>
        <pc:sldLayoutChg chg="modSp mod">
          <pc:chgData name="Cynthia Hung" userId="f14f8da6-1ad2-4abf-8a50-91c09195f1a4" providerId="ADAL" clId="{E9AA70BD-1F31-45A5-BAF8-78337E9609E0}" dt="2025-01-13T04:06:28.749" v="16" actId="790"/>
          <pc:sldLayoutMkLst>
            <pc:docMk/>
            <pc:sldMasterMk cId="362557630" sldId="2147483723"/>
            <pc:sldLayoutMk cId="701141981" sldId="2147483898"/>
          </pc:sldLayoutMkLst>
          <pc:spChg chg="mod">
            <ac:chgData name="Cynthia Hung" userId="f14f8da6-1ad2-4abf-8a50-91c09195f1a4" providerId="ADAL" clId="{E9AA70BD-1F31-45A5-BAF8-78337E9609E0}" dt="2025-01-13T04:06:28.749" v="16" actId="790"/>
            <ac:spMkLst>
              <pc:docMk/>
              <pc:sldMasterMk cId="362557630" sldId="2147483723"/>
              <pc:sldLayoutMk cId="701141981" sldId="2147483898"/>
              <ac:spMk id="2" creationId="{E6F610A7-8B2A-346F-51EE-FFCDC18A79D6}"/>
            </ac:spMkLst>
          </pc:spChg>
          <pc:spChg chg="mod">
            <ac:chgData name="Cynthia Hung" userId="f14f8da6-1ad2-4abf-8a50-91c09195f1a4" providerId="ADAL" clId="{E9AA70BD-1F31-45A5-BAF8-78337E9609E0}" dt="2025-01-13T04:06:28.749" v="16" actId="790"/>
            <ac:spMkLst>
              <pc:docMk/>
              <pc:sldMasterMk cId="362557630" sldId="2147483723"/>
              <pc:sldLayoutMk cId="701141981" sldId="2147483898"/>
              <ac:spMk id="4" creationId="{A1B47A85-BDE8-DE4D-A014-AD13617FDDA4}"/>
            </ac:spMkLst>
          </pc:spChg>
        </pc:sldLayoutChg>
        <pc:sldLayoutChg chg="modSp mod">
          <pc:chgData name="Cynthia Hung" userId="f14f8da6-1ad2-4abf-8a50-91c09195f1a4" providerId="ADAL" clId="{E9AA70BD-1F31-45A5-BAF8-78337E9609E0}" dt="2025-01-13T04:06:34.307" v="17" actId="790"/>
          <pc:sldLayoutMkLst>
            <pc:docMk/>
            <pc:sldMasterMk cId="362557630" sldId="2147483723"/>
            <pc:sldLayoutMk cId="1216412012" sldId="2147484095"/>
          </pc:sldLayoutMkLst>
          <pc:spChg chg="mod">
            <ac:chgData name="Cynthia Hung" userId="f14f8da6-1ad2-4abf-8a50-91c09195f1a4" providerId="ADAL" clId="{E9AA70BD-1F31-45A5-BAF8-78337E9609E0}" dt="2025-01-13T04:06:34.307" v="17" actId="790"/>
            <ac:spMkLst>
              <pc:docMk/>
              <pc:sldMasterMk cId="362557630" sldId="2147483723"/>
              <pc:sldLayoutMk cId="1216412012" sldId="2147484095"/>
              <ac:spMk id="2" creationId="{E6F610A7-8B2A-346F-51EE-FFCDC18A79D6}"/>
            </ac:spMkLst>
          </pc:spChg>
          <pc:spChg chg="mod">
            <ac:chgData name="Cynthia Hung" userId="f14f8da6-1ad2-4abf-8a50-91c09195f1a4" providerId="ADAL" clId="{E9AA70BD-1F31-45A5-BAF8-78337E9609E0}" dt="2025-01-13T04:06:34.307" v="17" actId="790"/>
            <ac:spMkLst>
              <pc:docMk/>
              <pc:sldMasterMk cId="362557630" sldId="2147483723"/>
              <pc:sldLayoutMk cId="1216412012" sldId="2147484095"/>
              <ac:spMk id="4" creationId="{A1B47A85-BDE8-DE4D-A014-AD13617FDDA4}"/>
            </ac:spMkLst>
          </pc:spChg>
        </pc:sldLayoutChg>
        <pc:sldLayoutChg chg="addSp delSp modSp mod">
          <pc:chgData name="Cynthia Hung" userId="f14f8da6-1ad2-4abf-8a50-91c09195f1a4" providerId="ADAL" clId="{E9AA70BD-1F31-45A5-BAF8-78337E9609E0}" dt="2025-01-13T04:06:40.136" v="18" actId="790"/>
          <pc:sldLayoutMkLst>
            <pc:docMk/>
            <pc:sldMasterMk cId="362557630" sldId="2147483723"/>
            <pc:sldLayoutMk cId="2595613813" sldId="2147484103"/>
          </pc:sldLayoutMkLst>
          <pc:spChg chg="mod">
            <ac:chgData name="Cynthia Hung" userId="f14f8da6-1ad2-4abf-8a50-91c09195f1a4" providerId="ADAL" clId="{E9AA70BD-1F31-45A5-BAF8-78337E9609E0}" dt="2025-01-13T04:06:40.136" v="18" actId="790"/>
            <ac:spMkLst>
              <pc:docMk/>
              <pc:sldMasterMk cId="362557630" sldId="2147483723"/>
              <pc:sldLayoutMk cId="2595613813" sldId="2147484103"/>
              <ac:spMk id="2" creationId="{7999F807-1FB2-A8ED-2947-2E794F269C0A}"/>
            </ac:spMkLst>
          </pc:spChg>
          <pc:spChg chg="mod">
            <ac:chgData name="Cynthia Hung" userId="f14f8da6-1ad2-4abf-8a50-91c09195f1a4" providerId="ADAL" clId="{E9AA70BD-1F31-45A5-BAF8-78337E9609E0}" dt="2025-01-13T04:06:40.136" v="18" actId="790"/>
            <ac:spMkLst>
              <pc:docMk/>
              <pc:sldMasterMk cId="362557630" sldId="2147483723"/>
              <pc:sldLayoutMk cId="2595613813" sldId="2147484103"/>
              <ac:spMk id="3" creationId="{3C5FAEE1-D31E-AD43-8380-78EF771C6312}"/>
            </ac:spMkLst>
          </pc:spChg>
          <pc:spChg chg="add mod">
            <ac:chgData name="Cynthia Hung" userId="f14f8da6-1ad2-4abf-8a50-91c09195f1a4" providerId="ADAL" clId="{E9AA70BD-1F31-45A5-BAF8-78337E9609E0}" dt="2025-01-13T04:06:40.136" v="18" actId="790"/>
            <ac:spMkLst>
              <pc:docMk/>
              <pc:sldMasterMk cId="362557630" sldId="2147483723"/>
              <pc:sldLayoutMk cId="2595613813" sldId="2147484103"/>
              <ac:spMk id="4" creationId="{3F1D9AEC-0E8E-EBC1-AFF0-79D9D0BEB532}"/>
            </ac:spMkLst>
          </pc:spChg>
          <pc:spChg chg="mod">
            <ac:chgData name="Cynthia Hung" userId="f14f8da6-1ad2-4abf-8a50-91c09195f1a4" providerId="ADAL" clId="{E9AA70BD-1F31-45A5-BAF8-78337E9609E0}" dt="2025-01-13T04:06:40.136" v="18" actId="790"/>
            <ac:spMkLst>
              <pc:docMk/>
              <pc:sldMasterMk cId="362557630" sldId="2147483723"/>
              <pc:sldLayoutMk cId="2595613813" sldId="2147484103"/>
              <ac:spMk id="15" creationId="{46A106D2-2836-B842-AE3C-6461B28C06C5}"/>
            </ac:spMkLst>
          </pc:spChg>
        </pc:sldLayoutChg>
        <pc:sldLayoutChg chg="delSp">
          <pc:chgData name="Cynthia Hung" userId="f14f8da6-1ad2-4abf-8a50-91c09195f1a4" providerId="ADAL" clId="{E9AA70BD-1F31-45A5-BAF8-78337E9609E0}" dt="2025-01-13T04:02:21.989" v="4"/>
          <pc:sldLayoutMkLst>
            <pc:docMk/>
            <pc:sldMasterMk cId="362557630" sldId="2147483723"/>
            <pc:sldLayoutMk cId="417392163" sldId="2147484104"/>
          </pc:sldLayoutMkLst>
        </pc:sldLayoutChg>
        <pc:sldLayoutChg chg="modSp mod">
          <pc:chgData name="Cynthia Hung" userId="f14f8da6-1ad2-4abf-8a50-91c09195f1a4" providerId="ADAL" clId="{E9AA70BD-1F31-45A5-BAF8-78337E9609E0}" dt="2025-01-13T04:06:12.148" v="13" actId="790"/>
          <pc:sldLayoutMkLst>
            <pc:docMk/>
            <pc:sldMasterMk cId="362557630" sldId="2147483723"/>
            <pc:sldLayoutMk cId="570974524" sldId="2147484105"/>
          </pc:sldLayoutMkLst>
          <pc:spChg chg="mod">
            <ac:chgData name="Cynthia Hung" userId="f14f8da6-1ad2-4abf-8a50-91c09195f1a4" providerId="ADAL" clId="{E9AA70BD-1F31-45A5-BAF8-78337E9609E0}" dt="2025-01-13T04:06:12.148" v="13" actId="790"/>
            <ac:spMkLst>
              <pc:docMk/>
              <pc:sldMasterMk cId="362557630" sldId="2147483723"/>
              <pc:sldLayoutMk cId="570974524" sldId="2147484105"/>
              <ac:spMk id="2" creationId="{7A021DAD-09EB-B7CD-091B-AA796CBAAA7C}"/>
            </ac:spMkLst>
          </pc:spChg>
        </pc:sldLayoutChg>
      </pc:sldMasterChg>
      <pc:sldMasterChg chg="del delSldLayout">
        <pc:chgData name="Cynthia Hung" userId="f14f8da6-1ad2-4abf-8a50-91c09195f1a4" providerId="ADAL" clId="{E9AA70BD-1F31-45A5-BAF8-78337E9609E0}" dt="2025-01-13T03:56:46.444" v="2" actId="6013"/>
        <pc:sldMasterMkLst>
          <pc:docMk/>
          <pc:sldMasterMk cId="3025125771" sldId="2147483899"/>
        </pc:sldMasterMkLst>
        <pc:sldLayoutChg chg="del">
          <pc:chgData name="Cynthia Hung" userId="f14f8da6-1ad2-4abf-8a50-91c09195f1a4" providerId="ADAL" clId="{E9AA70BD-1F31-45A5-BAF8-78337E9609E0}" dt="2025-01-13T03:56:46.444" v="2" actId="6013"/>
          <pc:sldLayoutMkLst>
            <pc:docMk/>
            <pc:sldMasterMk cId="3025125771" sldId="2147483899"/>
            <pc:sldLayoutMk cId="174236038" sldId="214748390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983719323" sldId="214748390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151200354" sldId="214748390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499812514" sldId="214748390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279843622" sldId="214748390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922283487" sldId="214748390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985658957" sldId="214748390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190870352" sldId="214748390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964598725" sldId="214748390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714227679" sldId="214748391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154671518" sldId="214748391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544217835" sldId="214748391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793905170" sldId="214748391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912250827" sldId="214748391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317942172" sldId="214748391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136751263" sldId="214748391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841878142" sldId="214748391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980793220" sldId="214748391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115278148" sldId="214748391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491588314" sldId="214748392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211517294" sldId="214748392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951308521" sldId="214748392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953295986" sldId="214748392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989384360" sldId="214748392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828374481" sldId="214748392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866951054" sldId="214748392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538233240" sldId="214748392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875939253" sldId="214748392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819792384" sldId="214748392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490943941" sldId="214748393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183804257" sldId="214748393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381977308" sldId="214748393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171767881" sldId="214748393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009469820" sldId="214748393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776025390" sldId="214748393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78670004" sldId="214748393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905531730" sldId="214748393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561525097" sldId="214748393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327868607" sldId="214748393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635614383" sldId="214748394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987330854" sldId="214748394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090199932" sldId="214748394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450049710" sldId="214748394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200956600" sldId="214748394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297850334" sldId="214748394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083655944" sldId="214748394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585549824" sldId="214748394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284162552" sldId="214748394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193221034" sldId="214748394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295032363" sldId="214748395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59548095" sldId="214748395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957582888" sldId="214748395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650668491" sldId="214748395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782953714" sldId="214748395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122899115" sldId="214748395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704152459" sldId="214748395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199627584" sldId="214748395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985486632" sldId="214748395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958602032" sldId="214748395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236112930" sldId="214748396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887700581" sldId="214748396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020764461" sldId="214748396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853497491" sldId="214748396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705950245" sldId="214748396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514513823" sldId="214748396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060765458" sldId="214748396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75928304" sldId="214748396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489309246" sldId="214748396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821072809" sldId="214748396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99928704" sldId="214748397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149613204" sldId="214748397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626940804" sldId="214748397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240120431" sldId="214748397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74522933" sldId="214748397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241232268" sldId="214748397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883633740" sldId="214748397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66391095" sldId="214748397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061291870" sldId="214748397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957297456" sldId="214748397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630530954" sldId="214748398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876136698" sldId="214748398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24772631" sldId="214748398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919019897" sldId="214748398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659370487" sldId="214748398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179427884" sldId="2147483985"/>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4049903167" sldId="2147483986"/>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391558295" sldId="2147483987"/>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550885817" sldId="2147483988"/>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694694102" sldId="2147483989"/>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2634313237" sldId="2147483990"/>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698789944" sldId="2147483991"/>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150213151" sldId="2147483992"/>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162492067" sldId="2147483993"/>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115512536" sldId="2147483994"/>
          </pc:sldLayoutMkLst>
        </pc:sldLayoutChg>
        <pc:sldLayoutChg chg="del">
          <pc:chgData name="Cynthia Hung" userId="f14f8da6-1ad2-4abf-8a50-91c09195f1a4" providerId="ADAL" clId="{E9AA70BD-1F31-45A5-BAF8-78337E9609E0}" dt="2025-01-13T03:56:46.444" v="2" actId="6013"/>
          <pc:sldLayoutMkLst>
            <pc:docMk/>
            <pc:sldMasterMk cId="3025125771" sldId="2147483899"/>
            <pc:sldLayoutMk cId="3944214304" sldId="2147483995"/>
          </pc:sldLayoutMkLst>
        </pc:sldLayoutChg>
      </pc:sldMasterChg>
      <pc:sldMasterChg chg="modSp mod modSldLayout">
        <pc:chgData name="Cynthia Hung" userId="f14f8da6-1ad2-4abf-8a50-91c09195f1a4" providerId="ADAL" clId="{E9AA70BD-1F31-45A5-BAF8-78337E9609E0}" dt="2025-01-13T04:07:18.328" v="23" actId="478"/>
        <pc:sldMasterMkLst>
          <pc:docMk/>
          <pc:sldMasterMk cId="1440080119" sldId="2147483996"/>
        </pc:sldMasterMkLst>
        <pc:sldLayoutChg chg="modSp mod">
          <pc:chgData name="Cynthia Hung" userId="f14f8da6-1ad2-4abf-8a50-91c09195f1a4" providerId="ADAL" clId="{E9AA70BD-1F31-45A5-BAF8-78337E9609E0}" dt="2025-01-13T04:06:50.221" v="20" actId="790"/>
          <pc:sldLayoutMkLst>
            <pc:docMk/>
            <pc:sldMasterMk cId="362557630" sldId="2147483723"/>
            <pc:sldLayoutMk cId="453197405" sldId="2147483997"/>
          </pc:sldLayoutMkLst>
          <pc:spChg chg="mod">
            <ac:chgData name="Cynthia Hung" userId="f14f8da6-1ad2-4abf-8a50-91c09195f1a4" providerId="ADAL" clId="{E9AA70BD-1F31-45A5-BAF8-78337E9609E0}" dt="2025-01-13T04:06:50.221" v="20" actId="790"/>
            <ac:spMkLst>
              <pc:docMk/>
              <pc:sldMasterMk cId="362557630" sldId="2147483723"/>
              <pc:sldLayoutMk cId="453197405" sldId="2147483997"/>
              <ac:spMk id="2" creationId="{E6F610A7-8B2A-346F-51EE-FFCDC18A79D6}"/>
            </ac:spMkLst>
          </pc:spChg>
          <pc:spChg chg="mod">
            <ac:chgData name="Cynthia Hung" userId="f14f8da6-1ad2-4abf-8a50-91c09195f1a4" providerId="ADAL" clId="{E9AA70BD-1F31-45A5-BAF8-78337E9609E0}" dt="2025-01-13T04:06:50.221" v="20" actId="790"/>
            <ac:spMkLst>
              <pc:docMk/>
              <pc:sldMasterMk cId="362557630" sldId="2147483723"/>
              <pc:sldLayoutMk cId="453197405" sldId="2147483997"/>
              <ac:spMk id="4" creationId="{A1B47A85-BDE8-DE4D-A014-AD13617FDDA4}"/>
            </ac:spMkLst>
          </pc:spChg>
        </pc:sldLayoutChg>
        <pc:sldLayoutChg chg="delSp modSp mod">
          <pc:chgData name="Cynthia Hung" userId="f14f8da6-1ad2-4abf-8a50-91c09195f1a4" providerId="ADAL" clId="{E9AA70BD-1F31-45A5-BAF8-78337E9609E0}" dt="2025-01-13T04:07:18.328" v="23" actId="478"/>
          <pc:sldLayoutMkLst>
            <pc:docMk/>
            <pc:sldMasterMk cId="362557630" sldId="2147483723"/>
            <pc:sldLayoutMk cId="3816111932" sldId="2147484094"/>
          </pc:sldLayoutMkLst>
          <pc:spChg chg="mod">
            <ac:chgData name="Cynthia Hung" userId="f14f8da6-1ad2-4abf-8a50-91c09195f1a4" providerId="ADAL" clId="{E9AA70BD-1F31-45A5-BAF8-78337E9609E0}" dt="2025-01-13T04:06:57.830" v="21" actId="790"/>
            <ac:spMkLst>
              <pc:docMk/>
              <pc:sldMasterMk cId="362557630" sldId="2147483723"/>
              <pc:sldLayoutMk cId="3816111932" sldId="2147484094"/>
              <ac:spMk id="2" creationId="{3CD6E612-3088-596E-FE5B-3C34C2B30989}"/>
            </ac:spMkLst>
          </pc:spChg>
          <pc:spChg chg="mod">
            <ac:chgData name="Cynthia Hung" userId="f14f8da6-1ad2-4abf-8a50-91c09195f1a4" providerId="ADAL" clId="{E9AA70BD-1F31-45A5-BAF8-78337E9609E0}" dt="2025-01-13T04:06:57.830" v="21" actId="790"/>
            <ac:spMkLst>
              <pc:docMk/>
              <pc:sldMasterMk cId="362557630" sldId="2147483723"/>
              <pc:sldLayoutMk cId="3816111932" sldId="2147484094"/>
              <ac:spMk id="5" creationId="{FB11D10A-52C4-2A3E-7E84-980F50A68BD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AU" noProof="0" smtClean="0"/>
              <a:t>3/02/2025</a:t>
            </a:fld>
            <a:endParaRPr lang="en-AU"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AU" noProof="0" smtClean="0"/>
              <a:t>‹#›</a:t>
            </a:fld>
            <a:endParaRPr lang="en-AU" noProof="0" dirty="0"/>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a:xfrm>
            <a:off x="727604" y="4015697"/>
            <a:ext cx="5859992" cy="5196036"/>
          </a:xfrm>
        </p:spPr>
        <p:txBody>
          <a:bodyPr/>
          <a:lstStyle/>
          <a:p>
            <a:r>
              <a:rPr lang="en-AU" sz="1200" noProof="0" dirty="0">
                <a:solidFill>
                  <a:schemeClr val="tx1"/>
                </a:solidFill>
                <a:effectLst/>
                <a:latin typeface="+mn-lt"/>
              </a:rPr>
              <a:t>This slide deck supports a session in which staff rehearse responding to </a:t>
            </a:r>
            <a:r>
              <a:rPr lang="en-AU" sz="1200" noProof="0" dirty="0">
                <a:solidFill>
                  <a:schemeClr val="tx1"/>
                </a:solidFill>
                <a:latin typeface="+mn-lt"/>
              </a:rPr>
              <a:t>disengaged and disruptive behaviours</a:t>
            </a:r>
            <a:r>
              <a:rPr lang="en-AU" sz="1200" noProof="0" dirty="0">
                <a:solidFill>
                  <a:schemeClr val="tx1"/>
                </a:solidFill>
                <a:effectLst/>
                <a:latin typeface="+mn-lt"/>
              </a:rPr>
              <a:t>. </a:t>
            </a:r>
            <a:r>
              <a:rPr lang="en-AU" sz="1200" b="0" noProof="0" dirty="0">
                <a:solidFill>
                  <a:schemeClr val="tx1"/>
                </a:solidFill>
                <a:latin typeface="+mn-lt"/>
              </a:rPr>
              <a:t>(90</a:t>
            </a:r>
            <a:r>
              <a:rPr lang="en-AU" sz="1200" noProof="0" dirty="0">
                <a:solidFill>
                  <a:schemeClr val="tx1"/>
                </a:solidFill>
                <a:effectLst/>
                <a:latin typeface="+mn-lt"/>
                <a:ea typeface="Calibri" panose="020F0502020204030204" pitchFamily="34" charset="0"/>
                <a:cs typeface="Arial" panose="020B0604020202020204" pitchFamily="34" charset="0"/>
              </a:rPr>
              <a:t>–</a:t>
            </a:r>
            <a:r>
              <a:rPr lang="en-AU" sz="1200" b="0" noProof="0" dirty="0">
                <a:solidFill>
                  <a:schemeClr val="tx1"/>
                </a:solidFill>
                <a:latin typeface="+mn-lt"/>
              </a:rPr>
              <a:t>120 min)</a:t>
            </a:r>
            <a:endParaRPr lang="en-AU" sz="1200" noProof="0" dirty="0">
              <a:solidFill>
                <a:schemeClr val="tx1"/>
              </a:solidFill>
              <a:effectLst/>
              <a:latin typeface="+mn-lt"/>
            </a:endParaRPr>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a:p>
        </p:txBody>
      </p:sp>
    </p:spTree>
    <p:extLst>
      <p:ext uri="{BB962C8B-B14F-4D97-AF65-F5344CB8AC3E}">
        <p14:creationId xmlns:p14="http://schemas.microsoft.com/office/powerpoint/2010/main" val="146315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5A552-4D8C-D760-D9BB-C908DE122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7C3B0-E3F0-53BE-2C38-1485C7C5BF83}"/>
              </a:ext>
            </a:extLst>
          </p:cNvPr>
          <p:cNvSpPr>
            <a:spLocks noGrp="1" noRot="1" noChangeAspect="1"/>
          </p:cNvSpPr>
          <p:nvPr>
            <p:ph type="sldImg"/>
          </p:nvPr>
        </p:nvSpPr>
        <p:spPr>
          <a:xfrm>
            <a:off x="777875" y="661988"/>
            <a:ext cx="5759450" cy="3240087"/>
          </a:xfrm>
        </p:spPr>
      </p:sp>
      <p:sp>
        <p:nvSpPr>
          <p:cNvPr id="3" name="Notes Placeholder 2">
            <a:extLst>
              <a:ext uri="{FF2B5EF4-FFF2-40B4-BE49-F238E27FC236}">
                <a16:creationId xmlns:a16="http://schemas.microsoft.com/office/drawing/2014/main" id="{663D988B-AB8F-2E9A-2C01-25E4387FCC32}"/>
              </a:ext>
            </a:extLst>
          </p:cNvPr>
          <p:cNvSpPr>
            <a:spLocks noGrp="1"/>
          </p:cNvSpPr>
          <p:nvPr>
            <p:ph type="body" idx="1"/>
          </p:nvPr>
        </p:nvSpPr>
        <p:spPr/>
        <p:txBody>
          <a:bodyPr/>
          <a:lstStyle/>
          <a:p>
            <a:pPr defTabSz="966612">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kern="100" noProof="0" dirty="0">
                <a:solidFill>
                  <a:schemeClr val="tx1"/>
                </a:solidFill>
                <a:latin typeface="+mn-lt"/>
                <a:cs typeface="Times New Roman" panose="02020603050405020304" pitchFamily="18" charset="0"/>
              </a:rPr>
              <a:t>Prepare to share your own experiences in relation to the questions on the slide. Being open about aspects of your own practice that you’ve refined, and what you still need to refine, will support participants to reflect and rehearse without feeling judged.</a:t>
            </a:r>
          </a:p>
          <a:p>
            <a:pPr>
              <a:lnSpc>
                <a:spcPct val="100000"/>
              </a:lnSpc>
              <a:spcBef>
                <a:spcPts val="0"/>
              </a:spcBef>
              <a:spcAft>
                <a:spcPts val="0"/>
              </a:spcAft>
            </a:pPr>
            <a:endParaRPr lang="en-AU" sz="1200" b="1" noProof="0" dirty="0">
              <a:solidFill>
                <a:schemeClr val="tx1"/>
              </a:solidFill>
              <a:latin typeface="+mn-lt"/>
            </a:endParaRPr>
          </a:p>
          <a:p>
            <a:pPr>
              <a:lnSpc>
                <a:spcPct val="100000"/>
              </a:lnSpc>
              <a:spcBef>
                <a:spcPts val="0"/>
              </a:spcBef>
              <a:spcAft>
                <a:spcPts val="0"/>
              </a:spcAft>
            </a:pPr>
            <a:r>
              <a:rPr lang="en-AU" sz="1200" b="1" noProof="0" dirty="0">
                <a:solidFill>
                  <a:schemeClr val="tx1"/>
                </a:solidFill>
                <a:latin typeface="+mn-lt"/>
              </a:rPr>
              <a:t>Facilitator notes</a:t>
            </a:r>
          </a:p>
          <a:p>
            <a:pPr>
              <a:lnSpc>
                <a:spcPct val="100000"/>
              </a:lnSpc>
              <a:spcBef>
                <a:spcPts val="0"/>
              </a:spcBef>
              <a:spcAft>
                <a:spcPts val="0"/>
              </a:spcAft>
              <a:defRPr/>
            </a:pPr>
            <a:r>
              <a:rPr lang="en-AU" sz="1200" kern="100" noProof="0" dirty="0">
                <a:solidFill>
                  <a:schemeClr val="tx1"/>
                </a:solidFill>
                <a:latin typeface="+mn-lt"/>
                <a:ea typeface="Calibri"/>
                <a:cs typeface="Times New Roman" panose="02020603050405020304" pitchFamily="18" charset="0"/>
              </a:rPr>
              <a:t>Before you work on refining your practice, we will review some information about responding to disengaged and disruptive behaviours. </a:t>
            </a:r>
            <a:endParaRPr lang="en-AU" sz="1200" noProof="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noProof="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noProof="0" dirty="0">
                <a:solidFill>
                  <a:schemeClr val="tx1"/>
                </a:solidFill>
                <a:effectLst/>
                <a:latin typeface="+mn-lt"/>
              </a:rPr>
              <a:t>Give participants time to 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00" noProof="0" dirty="0">
              <a:solidFill>
                <a:schemeClr val="tx1"/>
              </a:solidFill>
              <a:effectLst/>
              <a:latin typeface="+mn-lt"/>
              <a:ea typeface="Calibri"/>
              <a:cs typeface="Times New Roman" panose="02020603050405020304" pitchFamily="18" charset="0"/>
            </a:endParaRPr>
          </a:p>
          <a:p>
            <a:pPr>
              <a:lnSpc>
                <a:spcPct val="100000"/>
              </a:lnSpc>
              <a:spcBef>
                <a:spcPts val="0"/>
              </a:spcBef>
              <a:spcAft>
                <a:spcPts val="0"/>
              </a:spcAft>
            </a:pPr>
            <a:r>
              <a:rPr lang="en-AU" sz="1200" noProof="0" dirty="0">
                <a:solidFill>
                  <a:schemeClr val="tx1"/>
                </a:solidFill>
                <a:effectLst/>
                <a:latin typeface="+mn-lt"/>
              </a:rPr>
              <a:t>Disengaged behaviour includes passive disengagement, which might look like sitting quietly but not listening to the teacher, half-completion of tasks and requiring reminders to get work done. </a:t>
            </a:r>
            <a:br>
              <a:rPr lang="en-AU" sz="1200" noProof="0" dirty="0">
                <a:solidFill>
                  <a:schemeClr val="tx1"/>
                </a:solidFill>
                <a:effectLst/>
                <a:latin typeface="+mn-lt"/>
              </a:rPr>
            </a:br>
            <a:br>
              <a:rPr lang="en-AU" sz="1200" noProof="0" dirty="0">
                <a:solidFill>
                  <a:schemeClr val="tx1"/>
                </a:solidFill>
                <a:effectLst/>
                <a:latin typeface="+mn-lt"/>
              </a:rPr>
            </a:br>
            <a:r>
              <a:rPr lang="en-AU" sz="1200" noProof="0" dirty="0">
                <a:solidFill>
                  <a:schemeClr val="tx1"/>
                </a:solidFill>
                <a:effectLst/>
                <a:latin typeface="+mn-lt"/>
              </a:rPr>
              <a:t>Disruptive behaviour refers to low-level actions that impact negatively on teaching and other students’ learning, such as calling out, interrupting others, being restless, getting out of their seat and not following the teacher’s instructions.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00" noProof="0" dirty="0">
              <a:solidFill>
                <a:schemeClr val="tx1"/>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00" noProof="0" dirty="0">
                <a:solidFill>
                  <a:schemeClr val="tx1"/>
                </a:solidFill>
                <a:latin typeface="+mn-lt"/>
              </a:rPr>
              <a:t>ADVANCE THE PRESENTATION to reveal the 2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00" noProof="0" dirty="0">
              <a:solidFill>
                <a:schemeClr val="tx1"/>
              </a:solidFill>
              <a:latin typeface="+mn-lt"/>
              <a:ea typeface="Calibri"/>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00" noProof="0" dirty="0">
                <a:solidFill>
                  <a:schemeClr val="tx1"/>
                </a:solidFill>
                <a:latin typeface="+mn-lt"/>
              </a:rPr>
              <a:t>Give participants a minute to reflect individually then conduct a whole-group discussion.</a:t>
            </a:r>
            <a:endParaRPr lang="en-AU" sz="1100" kern="100" noProof="0" dirty="0">
              <a:latin typeface="+mn-lt"/>
              <a:ea typeface="Calibri"/>
              <a:cs typeface="Calibri" panose="020F0502020204030204"/>
            </a:endParaRPr>
          </a:p>
        </p:txBody>
      </p:sp>
      <p:sp>
        <p:nvSpPr>
          <p:cNvPr id="6" name="Slide Number Placeholder 5">
            <a:extLst>
              <a:ext uri="{FF2B5EF4-FFF2-40B4-BE49-F238E27FC236}">
                <a16:creationId xmlns:a16="http://schemas.microsoft.com/office/drawing/2014/main" id="{70997889-E0BF-0B84-74CD-F2C8C76824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7EC0-9BE3-5541-9D76-7DE32A6C9D42}" type="slidenum">
              <a:rPr kumimoji="0" lang="en-US" sz="11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1706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5A552-4D8C-D760-D9BB-C908DE122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7C3B0-E3F0-53BE-2C38-1485C7C5BF83}"/>
              </a:ext>
            </a:extLst>
          </p:cNvPr>
          <p:cNvSpPr>
            <a:spLocks noGrp="1" noRot="1" noChangeAspect="1"/>
          </p:cNvSpPr>
          <p:nvPr>
            <p:ph type="sldImg"/>
          </p:nvPr>
        </p:nvSpPr>
        <p:spPr>
          <a:xfrm>
            <a:off x="777875" y="661988"/>
            <a:ext cx="5759450" cy="3240087"/>
          </a:xfrm>
        </p:spPr>
      </p:sp>
      <p:sp>
        <p:nvSpPr>
          <p:cNvPr id="3" name="Notes Placeholder 2">
            <a:extLst>
              <a:ext uri="{FF2B5EF4-FFF2-40B4-BE49-F238E27FC236}">
                <a16:creationId xmlns:a16="http://schemas.microsoft.com/office/drawing/2014/main" id="{663D988B-AB8F-2E9A-2C01-25E4387FCC32}"/>
              </a:ext>
            </a:extLst>
          </p:cNvPr>
          <p:cNvSpPr>
            <a:spLocks noGrp="1"/>
          </p:cNvSpPr>
          <p:nvPr>
            <p:ph type="body" idx="1"/>
          </p:nvPr>
        </p:nvSpPr>
        <p:spPr/>
        <p:txBody>
          <a:bodyPr/>
          <a:lstStyle/>
          <a:p>
            <a:pPr>
              <a:lnSpc>
                <a:spcPct val="100000"/>
              </a:lnSpc>
              <a:spcBef>
                <a:spcPts val="0"/>
              </a:spcBef>
              <a:spcAft>
                <a:spcPts val="0"/>
              </a:spcAft>
            </a:pPr>
            <a:r>
              <a:rPr lang="en-AU" sz="1200" b="1" noProof="0" dirty="0">
                <a:solidFill>
                  <a:schemeClr val="tx1"/>
                </a:solidFill>
                <a:latin typeface="+mn-lt"/>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noProof="0" dirty="0">
                <a:solidFill>
                  <a:schemeClr val="tx1"/>
                </a:solidFill>
                <a:latin typeface="+mn-lt"/>
              </a:rPr>
              <a:t>There are many correct ways to complete this sentence. Some involve a single word and others involve a phrase.</a:t>
            </a:r>
          </a:p>
          <a:p>
            <a:pPr>
              <a:lnSpc>
                <a:spcPct val="100000"/>
              </a:lnSpc>
              <a:spcBef>
                <a:spcPts val="0"/>
              </a:spcBef>
              <a:spcAft>
                <a:spcPts val="0"/>
              </a:spcAft>
            </a:pPr>
            <a:endParaRPr lang="en-AU" sz="1200" b="0" noProof="0" dirty="0">
              <a:solidFill>
                <a:schemeClr val="tx1"/>
              </a:solidFill>
              <a:latin typeface="+mn-lt"/>
            </a:endParaRPr>
          </a:p>
          <a:p>
            <a:pPr>
              <a:lnSpc>
                <a:spcPct val="100000"/>
              </a:lnSpc>
              <a:spcBef>
                <a:spcPts val="0"/>
              </a:spcBef>
              <a:spcAft>
                <a:spcPts val="0"/>
              </a:spcAft>
            </a:pPr>
            <a:r>
              <a:rPr lang="en-AU" sz="1200" b="0" i="1" noProof="0" dirty="0">
                <a:solidFill>
                  <a:schemeClr val="tx1"/>
                </a:solidFill>
                <a:latin typeface="+mn-lt"/>
              </a:rPr>
              <a:t>Give participants 3 minutes to discuss words or phrases that complete the sentence in groups then share back with the main group. </a:t>
            </a:r>
          </a:p>
          <a:p>
            <a:pPr>
              <a:lnSpc>
                <a:spcPct val="100000"/>
              </a:lnSpc>
              <a:spcBef>
                <a:spcPts val="0"/>
              </a:spcBef>
              <a:spcAft>
                <a:spcPts val="0"/>
              </a:spcAft>
            </a:pPr>
            <a:endParaRPr lang="en-AU" sz="1200" b="0" i="1" noProof="0" dirty="0">
              <a:solidFill>
                <a:schemeClr val="tx1"/>
              </a:solidFill>
              <a:latin typeface="+mn-lt"/>
            </a:endParaRPr>
          </a:p>
          <a:p>
            <a:pPr>
              <a:lnSpc>
                <a:spcPct val="100000"/>
              </a:lnSpc>
              <a:spcBef>
                <a:spcPts val="0"/>
              </a:spcBef>
              <a:spcAft>
                <a:spcPts val="0"/>
              </a:spcAft>
            </a:pPr>
            <a:r>
              <a:rPr lang="en-AU" sz="1200" b="0" i="1" kern="100" noProof="0" dirty="0">
                <a:solidFill>
                  <a:schemeClr val="tx1"/>
                </a:solidFill>
                <a:latin typeface="+mn-lt"/>
                <a:ea typeface="Calibri"/>
                <a:cs typeface="Times New Roman" panose="02020603050405020304" pitchFamily="18" charset="0"/>
              </a:rPr>
              <a:t>ADVANCE THE PRESENTATION to reveal some possible answers. Emphasise any that were not suggested.</a:t>
            </a:r>
            <a:endParaRPr lang="en-AU" sz="1200" b="0" i="1" noProof="0" dirty="0">
              <a:solidFill>
                <a:schemeClr val="tx1"/>
              </a:solidFill>
              <a:latin typeface="+mn-lt"/>
            </a:endParaRPr>
          </a:p>
          <a:p>
            <a:pPr>
              <a:lnSpc>
                <a:spcPct val="100000"/>
              </a:lnSpc>
              <a:spcBef>
                <a:spcPts val="0"/>
              </a:spcBef>
              <a:spcAft>
                <a:spcPts val="0"/>
              </a:spcAft>
            </a:pPr>
            <a:endParaRPr lang="en-AU" sz="1200" b="0" i="1" noProof="0" dirty="0">
              <a:solidFill>
                <a:schemeClr val="tx1"/>
              </a:solidFill>
              <a:latin typeface="+mn-lt"/>
            </a:endParaRPr>
          </a:p>
          <a:p>
            <a:pPr>
              <a:lnSpc>
                <a:spcPct val="100000"/>
              </a:lnSpc>
              <a:spcBef>
                <a:spcPts val="0"/>
              </a:spcBef>
              <a:spcAft>
                <a:spcPts val="0"/>
              </a:spcAft>
            </a:pPr>
            <a:r>
              <a:rPr lang="en-AU" sz="1200" b="0" i="1" kern="100" noProof="0" dirty="0">
                <a:solidFill>
                  <a:schemeClr val="tx1"/>
                </a:solidFill>
                <a:latin typeface="+mn-lt"/>
                <a:ea typeface="Calibri"/>
                <a:cs typeface="Times New Roman" panose="02020603050405020304" pitchFamily="18" charset="0"/>
              </a:rPr>
              <a:t>ADVANCE THE PRESENTATION to reveal more text. </a:t>
            </a:r>
          </a:p>
          <a:p>
            <a:pPr>
              <a:lnSpc>
                <a:spcPct val="100000"/>
              </a:lnSpc>
              <a:spcBef>
                <a:spcPts val="0"/>
              </a:spcBef>
              <a:spcAft>
                <a:spcPts val="0"/>
              </a:spcAft>
            </a:pPr>
            <a:endParaRPr lang="en-AU" sz="1200" b="0" i="1" kern="100" noProof="0" dirty="0">
              <a:solidFill>
                <a:schemeClr val="tx1"/>
              </a:solidFill>
              <a:latin typeface="+mn-lt"/>
              <a:ea typeface="Calibri"/>
              <a:cs typeface="Times New Roman" panose="02020603050405020304" pitchFamily="18" charset="0"/>
            </a:endParaRPr>
          </a:p>
          <a:p>
            <a:pPr>
              <a:lnSpc>
                <a:spcPct val="100000"/>
              </a:lnSpc>
              <a:spcBef>
                <a:spcPts val="0"/>
              </a:spcBef>
              <a:spcAft>
                <a:spcPts val="0"/>
              </a:spcAft>
            </a:pPr>
            <a:r>
              <a:rPr lang="en-AU" sz="1200" noProof="0" dirty="0">
                <a:solidFill>
                  <a:schemeClr val="tx1"/>
                </a:solidFill>
                <a:latin typeface="+mn-lt"/>
              </a:rPr>
              <a:t>We maintain these things by reminding students of expectations, routines and rules; teaching students the necessary skills in a safe and supportive way; and providing students with the support needed.</a:t>
            </a:r>
          </a:p>
        </p:txBody>
      </p:sp>
      <p:sp>
        <p:nvSpPr>
          <p:cNvPr id="6" name="Slide Number Placeholder 5">
            <a:extLst>
              <a:ext uri="{FF2B5EF4-FFF2-40B4-BE49-F238E27FC236}">
                <a16:creationId xmlns:a16="http://schemas.microsoft.com/office/drawing/2014/main" id="{70997889-E0BF-0B84-74CD-F2C8C76824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7EC0-9BE3-5541-9D76-7DE32A6C9D42}" type="slidenum">
              <a:rPr kumimoji="0" lang="en-US" sz="11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93003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5A552-4D8C-D760-D9BB-C908DE122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7C3B0-E3F0-53BE-2C38-1485C7C5BF83}"/>
              </a:ext>
            </a:extLst>
          </p:cNvPr>
          <p:cNvSpPr>
            <a:spLocks noGrp="1" noRot="1" noChangeAspect="1"/>
          </p:cNvSpPr>
          <p:nvPr>
            <p:ph type="sldImg"/>
          </p:nvPr>
        </p:nvSpPr>
        <p:spPr>
          <a:xfrm>
            <a:off x="777875" y="661988"/>
            <a:ext cx="5759450" cy="3240087"/>
          </a:xfrm>
        </p:spPr>
      </p:sp>
      <p:sp>
        <p:nvSpPr>
          <p:cNvPr id="3" name="Notes Placeholder 2">
            <a:extLst>
              <a:ext uri="{FF2B5EF4-FFF2-40B4-BE49-F238E27FC236}">
                <a16:creationId xmlns:a16="http://schemas.microsoft.com/office/drawing/2014/main" id="{663D988B-AB8F-2E9A-2C01-25E4387FCC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noProof="0" dirty="0">
                <a:solidFill>
                  <a:schemeClr val="tx1"/>
                </a:solidFill>
                <a:latin typeface="+mn-lt"/>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noProof="0" dirty="0">
                <a:solidFill>
                  <a:schemeClr val="tx1"/>
                </a:solidFill>
                <a:latin typeface="+mn-lt"/>
              </a:rPr>
              <a:t>There are many ways we could complete this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noProof="0" dirty="0">
                <a:solidFill>
                  <a:schemeClr val="tx1"/>
                </a:solidFill>
                <a:latin typeface="+mn-lt"/>
              </a:rPr>
              <a:t>Give participants 3 minutes to brainstorm how the sentence might be completed</a:t>
            </a:r>
            <a:r>
              <a:rPr lang="en-AU" sz="1200" i="1" noProof="0" dirty="0">
                <a:solidFill>
                  <a:schemeClr val="tx1"/>
                </a:solidFill>
                <a:latin typeface="+mn-lt"/>
              </a:rPr>
              <a:t>,</a:t>
            </a:r>
            <a:r>
              <a:rPr lang="en-AU" sz="1200" b="0" i="1" noProof="0" dirty="0">
                <a:solidFill>
                  <a:schemeClr val="tx1"/>
                </a:solidFill>
                <a:latin typeface="+mn-lt"/>
              </a:rPr>
              <a:t> then conduct a whole-group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1"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kern="100" noProof="0" dirty="0">
                <a:solidFill>
                  <a:schemeClr val="tx1"/>
                </a:solidFill>
                <a:latin typeface="+mn-lt"/>
                <a:ea typeface="Calibri"/>
                <a:cs typeface="Times New Roman" panose="02020603050405020304" pitchFamily="18" charset="0"/>
              </a:rPr>
              <a:t>ADVANCE THE PRESENTATION to reveal some possible answers. Emphasise any that were not suggested.</a:t>
            </a:r>
            <a:endParaRPr lang="en-AU" sz="1200" b="0" i="1"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noProof="0" dirty="0">
              <a:solidFill>
                <a:schemeClr val="tx1"/>
              </a:solidFill>
              <a:latin typeface="+mn-lt"/>
            </a:endParaRPr>
          </a:p>
          <a:p>
            <a:pPr>
              <a:lnSpc>
                <a:spcPct val="100000"/>
              </a:lnSpc>
              <a:spcBef>
                <a:spcPts val="0"/>
              </a:spcBef>
              <a:spcAft>
                <a:spcPts val="0"/>
              </a:spcAft>
              <a:defRPr/>
            </a:pPr>
            <a:r>
              <a:rPr lang="en-AU" sz="1200" noProof="0" dirty="0">
                <a:solidFill>
                  <a:schemeClr val="tx1"/>
                </a:solidFill>
                <a:latin typeface="+mn-lt"/>
              </a:rPr>
              <a:t>It’s important to know our students and how they react in different contexts. We plan in advance to prevent and prepare to effectively respond to disengaged and disruptive behaviours.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noProof="0" dirty="0">
              <a:solidFill>
                <a:schemeClr val="tx1"/>
              </a:solidFill>
              <a:latin typeface="+mn-lt"/>
            </a:endParaRPr>
          </a:p>
          <a:p>
            <a:pPr>
              <a:lnSpc>
                <a:spcPct val="100000"/>
              </a:lnSpc>
              <a:spcBef>
                <a:spcPts val="0"/>
              </a:spcBef>
              <a:spcAft>
                <a:spcPts val="0"/>
              </a:spcAft>
              <a:defRPr/>
            </a:pPr>
            <a:r>
              <a:rPr lang="en-AU" sz="1200" noProof="0" dirty="0">
                <a:solidFill>
                  <a:schemeClr val="tx1"/>
                </a:solidFill>
                <a:latin typeface="+mn-lt"/>
              </a:rPr>
              <a:t>We know that disengaged and disruptive behaviour will occur at times, so it’s useful to prepare and rehearse responses before we encounter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noProof="0" dirty="0">
                <a:solidFill>
                  <a:schemeClr val="tx1"/>
                </a:solidFill>
                <a:latin typeface="+mn-lt"/>
              </a:rPr>
              <a:t>The aim of any response is to support student safety and focus on learning, while maintaining high expectations for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noProof="0" dirty="0">
                <a:solidFill>
                  <a:schemeClr val="tx1"/>
                </a:solidFill>
                <a:latin typeface="+mn-lt"/>
              </a:rPr>
              <a:t>While student behaviour may be directed at you or feel personal, the most effective intervention is calm and respectful. Use a calm tone and be respectful and polite.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noProof="0" dirty="0">
              <a:solidFill>
                <a:schemeClr val="tx1"/>
              </a:solidFill>
              <a:latin typeface="+mn-lt"/>
            </a:endParaRPr>
          </a:p>
          <a:p>
            <a:pPr>
              <a:lnSpc>
                <a:spcPct val="100000"/>
              </a:lnSpc>
              <a:spcBef>
                <a:spcPts val="0"/>
              </a:spcBef>
              <a:spcAft>
                <a:spcPts val="0"/>
              </a:spcAft>
              <a:defRPr/>
            </a:pPr>
            <a:r>
              <a:rPr lang="en-AU" sz="1200" noProof="0" dirty="0">
                <a:solidFill>
                  <a:schemeClr val="tx1"/>
                </a:solidFill>
                <a:effectLst/>
                <a:latin typeface="+mn-lt"/>
              </a:rPr>
              <a:t>The steps we’re going to refine today are not used in a lockstep, escalation of consequences fashion. They provide a guide but do require teacher judgement, including reading the situation, providing time for students to process and respond to instructions, and adapting responses as needed. </a:t>
            </a:r>
            <a:r>
              <a:rPr lang="en-AU" sz="1200" noProof="0" dirty="0">
                <a:solidFill>
                  <a:schemeClr val="tx1"/>
                </a:solidFill>
                <a:latin typeface="+mn-lt"/>
              </a:rPr>
              <a:t>We aim to begin with quick, minimally intrusive responses and escalate the responses only if necessary. And, as mentioned earlier, w</a:t>
            </a:r>
            <a:r>
              <a:rPr lang="en-AU" sz="1200" noProof="0" dirty="0">
                <a:solidFill>
                  <a:schemeClr val="tx1"/>
                </a:solidFill>
                <a:effectLst/>
                <a:latin typeface="+mn-lt"/>
              </a:rPr>
              <a:t>e are focusing today on low-level </a:t>
            </a:r>
            <a:r>
              <a:rPr lang="en-AU" sz="1200" noProof="0" dirty="0">
                <a:solidFill>
                  <a:schemeClr val="tx1"/>
                </a:solidFill>
                <a:latin typeface="+mn-lt"/>
              </a:rPr>
              <a:t>disengaged and disruptive behaviours</a:t>
            </a:r>
            <a:r>
              <a:rPr lang="en-AU" sz="1200" noProof="0" dirty="0">
                <a:solidFill>
                  <a:schemeClr val="tx1"/>
                </a:solidFill>
                <a:effectLst/>
                <a:latin typeface="+mn-lt"/>
              </a:rPr>
              <a:t>, not more escalated disruptive behaviour that may require different responses to ensure safety.</a:t>
            </a:r>
            <a:endParaRPr lang="en-AU" sz="1200" kern="100" noProof="0" dirty="0">
              <a:solidFill>
                <a:schemeClr val="tx1"/>
              </a:solidFill>
              <a:latin typeface="+mn-lt"/>
              <a:ea typeface="Calibri"/>
              <a:cs typeface="Times New Roman" panose="02020603050405020304" pitchFamily="18" charset="0"/>
            </a:endParaRPr>
          </a:p>
        </p:txBody>
      </p:sp>
      <p:sp>
        <p:nvSpPr>
          <p:cNvPr id="6" name="Slide Number Placeholder 5">
            <a:extLst>
              <a:ext uri="{FF2B5EF4-FFF2-40B4-BE49-F238E27FC236}">
                <a16:creationId xmlns:a16="http://schemas.microsoft.com/office/drawing/2014/main" id="{70997889-E0BF-0B84-74CD-F2C8C76824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7EC0-9BE3-5541-9D76-7DE32A6C9D42}" type="slidenum">
              <a:rPr kumimoji="0" lang="en-US" sz="11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184770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kern="100" noProof="0" dirty="0">
                <a:solidFill>
                  <a:schemeClr val="tx1"/>
                </a:solidFill>
                <a:latin typeface="+mn-lt"/>
                <a:ea typeface="Calibri"/>
                <a:cs typeface="Times New Roman" panose="02020603050405020304" pitchFamily="18" charset="0"/>
              </a:rPr>
              <a:t>Select at least one example of practice from the video on this slide to show participants. Here are the time codes for each example.</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b="0" kern="100" noProof="0" dirty="0">
                <a:latin typeface="+mn-lt"/>
                <a:ea typeface="Calibri"/>
                <a:cs typeface="Times New Roman" panose="02020603050405020304" pitchFamily="18" charset="0"/>
              </a:rPr>
              <a:t>01:39 : upper primary</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b="0" kern="100" noProof="0" dirty="0">
                <a:latin typeface="+mn-lt"/>
                <a:ea typeface="Calibri"/>
                <a:cs typeface="Times New Roman" panose="02020603050405020304" pitchFamily="18" charset="0"/>
              </a:rPr>
              <a:t>08:14 : upper secondary</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b="0" kern="100" noProof="0" dirty="0">
                <a:latin typeface="+mn-lt"/>
                <a:ea typeface="Calibri"/>
                <a:cs typeface="Times New Roman" panose="02020603050405020304" pitchFamily="18" charset="0"/>
              </a:rPr>
              <a:t>14:00 : lower primary	</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kern="100" noProof="0" dirty="0">
                <a:solidFill>
                  <a:schemeClr val="tx1"/>
                </a:solidFill>
                <a:latin typeface="+mn-lt"/>
                <a:ea typeface="Calibri"/>
                <a:cs typeface="Times New Roman" panose="02020603050405020304" pitchFamily="18" charset="0"/>
              </a:rPr>
              <a:t>Check the video for </a:t>
            </a:r>
            <a:r>
              <a:rPr lang="en-AU" sz="1200" noProof="0" dirty="0">
                <a:solidFill>
                  <a:schemeClr val="tx1"/>
                </a:solidFill>
                <a:effectLst/>
                <a:latin typeface="+mn-lt"/>
              </a:rPr>
              <a:t>any contextual factors that might distract from the teacher’s actions and words, e.g. uniforms, seating arrangements, room decor, age of students. Mentioning these before watching the video will support participants to focus instead on the classroom practice demonstrated in the video.</a:t>
            </a:r>
            <a:endParaRPr lang="en-AU" sz="1200" b="0" kern="100" noProof="0" dirty="0">
              <a:solidFill>
                <a:schemeClr val="tx1"/>
              </a:solidFill>
              <a:latin typeface="+mn-lt"/>
              <a:ea typeface="Calibri"/>
              <a:cs typeface="Times New Roman" panose="02020603050405020304" pitchFamily="18" charset="0"/>
            </a:endParaRP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kern="100" noProof="0" dirty="0">
                <a:solidFill>
                  <a:schemeClr val="tx1"/>
                </a:solidFill>
                <a:latin typeface="+mn-lt"/>
                <a:ea typeface="Calibri"/>
                <a:cs typeface="Times New Roman" panose="02020603050405020304" pitchFamily="18" charset="0"/>
              </a:rPr>
              <a:t>Optionally, also prepare a live demonstration of effective responding or ask a member of staff to prepare a live demonstration. If you or other members of staff demonstrate responding:</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kern="100" noProof="0" dirty="0">
                <a:solidFill>
                  <a:schemeClr val="tx1"/>
                </a:solidFill>
                <a:latin typeface="+mn-lt"/>
                <a:ea typeface="Calibri"/>
                <a:cs typeface="Times New Roman" panose="02020603050405020304" pitchFamily="18" charset="0"/>
              </a:rPr>
              <a:t>Rehearse</a:t>
            </a:r>
            <a:r>
              <a:rPr lang="en-AU" sz="1200" b="0" kern="100" noProof="0" dirty="0">
                <a:solidFill>
                  <a:schemeClr val="tx1"/>
                </a:solidFill>
                <a:latin typeface="+mn-lt"/>
                <a:ea typeface="Calibri"/>
                <a:cs typeface="Times New Roman" panose="02020603050405020304" pitchFamily="18" charset="0"/>
              </a:rPr>
              <a:t> your example using Chapter 10 of the handbook.</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kern="100" noProof="0" dirty="0">
                <a:solidFill>
                  <a:schemeClr val="tx1"/>
                </a:solidFill>
                <a:latin typeface="+mn-lt"/>
                <a:ea typeface="Calibri"/>
                <a:cs typeface="Times New Roman" panose="02020603050405020304" pitchFamily="18" charset="0"/>
              </a:rPr>
              <a:t>Demonstrate with imaginary students, rather than having members of staff playing students. This will encourage participants to focus on the teacher’s actions during the demonstration.</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kern="100" noProof="0" dirty="0">
                <a:solidFill>
                  <a:schemeClr val="tx1"/>
                </a:solidFill>
                <a:latin typeface="+mn-lt"/>
                <a:ea typeface="Calibri"/>
                <a:cs typeface="Times New Roman" panose="02020603050405020304" pitchFamily="18" charset="0"/>
              </a:rPr>
              <a:t>To</a:t>
            </a:r>
            <a:r>
              <a:rPr lang="en-AU" sz="1200" b="0" kern="100" noProof="0" dirty="0">
                <a:solidFill>
                  <a:schemeClr val="tx1"/>
                </a:solidFill>
                <a:latin typeface="+mn-lt"/>
                <a:ea typeface="Calibri"/>
                <a:cs typeface="Times New Roman" panose="02020603050405020304" pitchFamily="18" charset="0"/>
              </a:rPr>
              <a:t> incorporate all five steps, you'll need at least one example where the behaviour continues until the final step.</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kern="100" noProof="0" dirty="0">
                <a:solidFill>
                  <a:schemeClr val="tx1"/>
                </a:solidFill>
                <a:latin typeface="+mn-lt"/>
                <a:ea typeface="Calibri"/>
                <a:cs typeface="Times New Roman" panose="02020603050405020304" pitchFamily="18" charset="0"/>
              </a:rPr>
              <a:t>Be</a:t>
            </a:r>
            <a:r>
              <a:rPr lang="en-AU" sz="1200" b="0" kern="100" noProof="0" dirty="0">
                <a:solidFill>
                  <a:schemeClr val="tx1"/>
                </a:solidFill>
                <a:latin typeface="+mn-lt"/>
                <a:ea typeface="Calibri"/>
                <a:cs typeface="Times New Roman" panose="02020603050405020304" pitchFamily="18" charset="0"/>
              </a:rPr>
              <a:t> ready to show your plan and script. A plan and script is a single document that details, in sequence, what you'll do and say. Ensure all participants can see it.</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kern="100" noProof="0" dirty="0">
                <a:solidFill>
                  <a:schemeClr val="tx1"/>
                </a:solidFill>
                <a:latin typeface="+mn-lt"/>
                <a:ea typeface="Calibri"/>
                <a:cs typeface="Times New Roman" panose="02020603050405020304" pitchFamily="18" charset="0"/>
              </a:rPr>
              <a:t>Prepare to share a reflection on the video or live demonstration, being clear that your own practice is still a work in progress. Identify elements of your own practice that you wish to refine. This can help participants feel safe when rehearsing.</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u="none" kern="100" noProof="0" dirty="0">
                <a:solidFill>
                  <a:schemeClr val="tx1"/>
                </a:solidFill>
                <a:latin typeface="+mn-lt"/>
                <a:ea typeface="Calibri"/>
                <a:cs typeface="Times New Roman" panose="02020603050405020304" pitchFamily="18" charset="0"/>
              </a:rPr>
              <a:t>While this video depicts other Australian schools and classrooms, the </a:t>
            </a:r>
            <a:r>
              <a:rPr lang="en-AU" sz="1200" b="0" i="0" u="none" kern="100" noProof="0" dirty="0">
                <a:solidFill>
                  <a:schemeClr val="tx1"/>
                </a:solidFill>
                <a:latin typeface="+mn-lt"/>
                <a:ea typeface="Calibri"/>
                <a:cs typeface="Times New Roman" panose="02020603050405020304" pitchFamily="18" charset="0"/>
              </a:rPr>
              <a:t>principles</a:t>
            </a:r>
            <a:r>
              <a:rPr lang="en-AU" sz="1200" b="0" u="none" kern="100" noProof="0" dirty="0">
                <a:solidFill>
                  <a:schemeClr val="tx1"/>
                </a:solidFill>
                <a:latin typeface="+mn-lt"/>
                <a:ea typeface="Calibri"/>
                <a:cs typeface="Times New Roman" panose="02020603050405020304" pitchFamily="18" charset="0"/>
              </a:rPr>
              <a:t> of effective practice apply in every context. Therefore, there is much we can learn from it.</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u="none"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kern="100" noProof="0" dirty="0">
                <a:solidFill>
                  <a:schemeClr val="tx1"/>
                </a:solidFill>
                <a:latin typeface="+mn-lt"/>
                <a:ea typeface="Calibri"/>
                <a:cs typeface="Times New Roman" panose="02020603050405020304" pitchFamily="18" charset="0"/>
              </a:rPr>
              <a:t>Mention any contextual factors in the video that might be distracting. Ask participants to focus on the teacher's words and actions rather than these.</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Play selected example(s) from the video.</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Share your own reflection from watching the video, including elements demonstrated in the video that you can work on to refine your practice.</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u="none" kern="100" noProof="0" dirty="0">
              <a:solidFill>
                <a:schemeClr val="tx1"/>
              </a:solidFill>
              <a:latin typeface="+mn-lt"/>
              <a:ea typeface="Calibri"/>
              <a:cs typeface="Times New Roman" panose="02020603050405020304" pitchFamily="18" charset="0"/>
            </a:endParaRPr>
          </a:p>
          <a:p>
            <a:pPr defTabSz="966612">
              <a:lnSpc>
                <a:spcPct val="100000"/>
              </a:lnSpc>
              <a:spcBef>
                <a:spcPts val="0"/>
              </a:spcBef>
              <a:spcAft>
                <a:spcPts val="0"/>
              </a:spcAft>
              <a:defRPr/>
            </a:pPr>
            <a:r>
              <a:rPr lang="en-AU" sz="1200" b="0" i="1" u="none" kern="100" noProof="0" dirty="0">
                <a:solidFill>
                  <a:schemeClr val="tx1"/>
                </a:solidFill>
                <a:latin typeface="+mn-lt"/>
                <a:ea typeface="Calibri"/>
                <a:cs typeface="Times New Roman" panose="02020603050405020304" pitchFamily="18" charset="0"/>
              </a:rPr>
              <a:t>If you and/or other members of staff also demonstrate effectively responding to </a:t>
            </a:r>
            <a:r>
              <a:rPr lang="en-AU" sz="1200" i="1" u="none" kern="100" noProof="0" dirty="0">
                <a:solidFill>
                  <a:schemeClr val="tx1"/>
                </a:solidFill>
                <a:latin typeface="+mn-lt"/>
                <a:ea typeface="Calibri"/>
                <a:cs typeface="Times New Roman" panose="02020603050405020304" pitchFamily="18" charset="0"/>
              </a:rPr>
              <a:t>disengaged and disruptive behaviours:</a:t>
            </a:r>
            <a:endParaRPr lang="en-AU" sz="1200" b="0" i="1" u="none" kern="100" noProof="0" dirty="0">
              <a:solidFill>
                <a:schemeClr val="tx1"/>
              </a:solidFill>
              <a:latin typeface="+mn-lt"/>
              <a:ea typeface="Calibri"/>
              <a:cs typeface="Times New Roman" panose="02020603050405020304" pitchFamily="18" charset="0"/>
            </a:endParaRPr>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explicitly identify each step</a:t>
            </a:r>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explicitly identify how you give students time and space to correct their behaviour.</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Show your plan and script to participants, zooming in on relevant sections.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Seek feedback from participants:</a:t>
            </a:r>
          </a:p>
          <a:p>
            <a:pPr marL="171450" marR="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00" noProof="0" dirty="0">
                <a:solidFill>
                  <a:schemeClr val="tx1"/>
                </a:solidFill>
                <a:latin typeface="+mn-lt"/>
                <a:ea typeface="Calibri"/>
                <a:cs typeface="Times New Roman" panose="02020603050405020304" pitchFamily="18" charset="0"/>
              </a:rPr>
              <a:t>What did I do well?</a:t>
            </a:r>
          </a:p>
          <a:p>
            <a:pPr marL="171450" marR="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00" noProof="0" dirty="0">
                <a:solidFill>
                  <a:schemeClr val="tx1"/>
                </a:solidFill>
                <a:latin typeface="+mn-lt"/>
                <a:ea typeface="Calibri"/>
                <a:cs typeface="Times New Roman" panose="02020603050405020304" pitchFamily="18" charset="0"/>
              </a:rPr>
              <a:t>What could I have done differently?</a:t>
            </a:r>
          </a:p>
          <a:p>
            <a:pPr marL="457200" marR="0" lvl="1" indent="0" algn="l" defTabSz="966612" rtl="0" eaLnBrk="1" fontAlgn="auto" latinLnBrk="0" hangingPunct="1">
              <a:lnSpc>
                <a:spcPct val="100000"/>
              </a:lnSpc>
              <a:spcBef>
                <a:spcPts val="0"/>
              </a:spcBef>
              <a:spcAft>
                <a:spcPts val="0"/>
              </a:spcAft>
              <a:buClrTx/>
              <a:buSzTx/>
              <a:buFontTx/>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AU" sz="1200" b="0" i="1" kern="100" noProof="0" dirty="0">
                <a:solidFill>
                  <a:schemeClr val="tx1"/>
                </a:solidFill>
                <a:latin typeface="+mn-lt"/>
                <a:ea typeface="Calibri"/>
                <a:cs typeface="Times New Roman" panose="02020603050405020304" pitchFamily="18" charset="0"/>
              </a:rPr>
              <a:t>Share your own reflection, including elements that you can work on.</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AU" sz="1200" b="0" i="1" kern="100" noProof="0" dirty="0">
                <a:solidFill>
                  <a:schemeClr val="tx1"/>
                </a:solidFill>
                <a:latin typeface="+mn-lt"/>
                <a:ea typeface="Calibri"/>
                <a:cs typeface="Times New Roman" panose="02020603050405020304" pitchFamily="18" charset="0"/>
              </a:rPr>
              <a:t>Emphasise that you rehearsed your example before demonstrating today, just as participants will do in this session.</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13</a:t>
            </a:fld>
            <a:endParaRPr lang="en-US">
              <a:solidFill>
                <a:prstClr val="black"/>
              </a:solidFill>
            </a:endParaRPr>
          </a:p>
        </p:txBody>
      </p:sp>
    </p:spTree>
    <p:extLst>
      <p:ext uri="{BB962C8B-B14F-4D97-AF65-F5344CB8AC3E}">
        <p14:creationId xmlns:p14="http://schemas.microsoft.com/office/powerpoint/2010/main" val="2743999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r>
              <a:rPr lang="en-AU" sz="1200" b="1" noProof="0" dirty="0">
                <a:solidFill>
                  <a:schemeClr val="tx1"/>
                </a:solidFill>
                <a:latin typeface="+mn-lt"/>
              </a:rPr>
              <a:t>Facilitator notes</a:t>
            </a:r>
          </a:p>
          <a:p>
            <a:r>
              <a:rPr lang="en-AU" sz="1200" b="0" i="1" noProof="0" dirty="0">
                <a:solidFill>
                  <a:schemeClr val="tx1"/>
                </a:solidFill>
                <a:latin typeface="+mn-lt"/>
              </a:rPr>
              <a:t>Give participants 3 minutes to discuss the first question with their partner.</a:t>
            </a:r>
          </a:p>
          <a:p>
            <a:endParaRPr lang="en-AU" sz="1200" b="0" i="1" noProof="0" dirty="0">
              <a:solidFill>
                <a:schemeClr val="tx1"/>
              </a:solidFill>
              <a:latin typeface="+mn-lt"/>
            </a:endParaRPr>
          </a:p>
          <a:p>
            <a:r>
              <a:rPr lang="en-AU" sz="1200" b="0" i="1" noProof="0" dirty="0">
                <a:solidFill>
                  <a:schemeClr val="tx1"/>
                </a:solidFill>
                <a:latin typeface="+mn-lt"/>
              </a:rPr>
              <a:t>ADVANCE THE PRESENTATION to reveal the next 3 questions.</a:t>
            </a:r>
          </a:p>
          <a:p>
            <a:endParaRPr lang="en-AU" sz="1200" b="0" i="1" noProof="0" dirty="0">
              <a:solidFill>
                <a:schemeClr val="tx1"/>
              </a:solidFill>
              <a:latin typeface="+mn-lt"/>
            </a:endParaRPr>
          </a:p>
          <a:p>
            <a:r>
              <a:rPr lang="en-AU" sz="1200" b="0" i="1" noProof="0" dirty="0">
                <a:solidFill>
                  <a:schemeClr val="tx1"/>
                </a:solidFill>
                <a:latin typeface="+mn-lt"/>
              </a:rPr>
              <a:t>Give participants 5 minutes to reflect individually then share in their pairs. </a:t>
            </a:r>
            <a:endParaRPr lang="en-AU" sz="1200" i="1" noProof="0" dirty="0">
              <a:solidFill>
                <a:schemeClr val="tx1"/>
              </a:solidFill>
              <a:latin typeface="+mn-lt"/>
            </a:endParaRPr>
          </a:p>
        </p:txBody>
      </p:sp>
      <p:sp>
        <p:nvSpPr>
          <p:cNvPr id="6" name="Slide Number Placeholder 5"/>
          <p:cNvSpPr>
            <a:spLocks noGrp="1"/>
          </p:cNvSpPr>
          <p:nvPr>
            <p:ph type="sldNum" sz="quarter" idx="5"/>
          </p:nvPr>
        </p:nvSpPr>
        <p:spPr/>
        <p:txBody>
          <a:bodyPr/>
          <a:lstStyle/>
          <a:p>
            <a:fld id="{B36E7EC0-9BE3-5541-9D76-7DE32A6C9D42}" type="slidenum">
              <a:rPr lang="en-US" smtClean="0"/>
              <a:t>14</a:t>
            </a:fld>
            <a:endParaRPr lang="en-US"/>
          </a:p>
        </p:txBody>
      </p:sp>
    </p:spTree>
    <p:extLst>
      <p:ext uri="{BB962C8B-B14F-4D97-AF65-F5344CB8AC3E}">
        <p14:creationId xmlns:p14="http://schemas.microsoft.com/office/powerpoint/2010/main" val="393231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lvl="0" indent="-228600" algn="l" defTabSz="914400" rtl="0" eaLnBrk="1" latinLnBrk="0" hangingPunct="1">
              <a:lnSpc>
                <a:spcPct val="100000"/>
              </a:lnSpc>
              <a:spcBef>
                <a:spcPts val="0"/>
              </a:spcBef>
              <a:spcAft>
                <a:spcPts val="0"/>
              </a:spcAft>
              <a:buFont typeface="+mj-lt"/>
              <a:buAutoNum type="arabicPeriod"/>
            </a:pPr>
            <a:r>
              <a:rPr lang="en-AU" sz="1200" kern="1200" noProof="0" dirty="0">
                <a:solidFill>
                  <a:schemeClr val="tx1"/>
                </a:solidFill>
                <a:latin typeface="+mn-lt"/>
                <a:ea typeface="+mn-ea"/>
                <a:cs typeface="+mn-cs"/>
              </a:rPr>
              <a:t>Consider whether this slide will be helpful to your staff or whether they would be more engaged by proceeding straight to planning, scripting and rehearsing. </a:t>
            </a:r>
          </a:p>
          <a:p>
            <a:pPr marL="504000" lvl="1" indent="-252000" algn="l" defTabSz="914400" rtl="0" eaLnBrk="1" latinLnBrk="0" hangingPunct="1">
              <a:lnSpc>
                <a:spcPct val="100000"/>
              </a:lnSpc>
              <a:spcBef>
                <a:spcPts val="0"/>
              </a:spcBef>
              <a:spcAft>
                <a:spcPts val="0"/>
              </a:spcAft>
              <a:buFont typeface="+mj-lt"/>
              <a:buAutoNum type="alphaLcParenR"/>
            </a:pPr>
            <a:r>
              <a:rPr lang="en-AU" sz="1200" b="0" kern="1200" noProof="0" dirty="0">
                <a:solidFill>
                  <a:schemeClr val="tx1"/>
                </a:solidFill>
                <a:latin typeface="+mn-lt"/>
                <a:ea typeface="+mn-ea"/>
                <a:cs typeface="+mn-cs"/>
              </a:rPr>
              <a:t>If you use this slide, you'll demonstrate responding to disengaged behaviour, pausing frequently to ask participants, ‘What do I say or do next?’ </a:t>
            </a:r>
          </a:p>
          <a:p>
            <a:pPr marL="504000" lvl="1" indent="-252000" algn="l" defTabSz="914400" rtl="0" eaLnBrk="1" latinLnBrk="0" hangingPunct="1">
              <a:lnSpc>
                <a:spcPct val="100000"/>
              </a:lnSpc>
              <a:spcBef>
                <a:spcPts val="0"/>
              </a:spcBef>
              <a:spcAft>
                <a:spcPts val="0"/>
              </a:spcAft>
              <a:buFont typeface="+mj-lt"/>
              <a:buAutoNum type="alphaLcParenR"/>
            </a:pPr>
            <a:r>
              <a:rPr lang="en-AU" sz="1200" b="0" kern="1200" noProof="0" dirty="0">
                <a:solidFill>
                  <a:schemeClr val="tx1"/>
                </a:solidFill>
                <a:latin typeface="+mn-lt"/>
                <a:ea typeface="+mn-ea"/>
                <a:cs typeface="+mn-cs"/>
              </a:rPr>
              <a:t>This activity can support participants to consider teacher actions and words and increase their familiarity with the practice. </a:t>
            </a:r>
          </a:p>
          <a:p>
            <a:pPr marL="504000" lvl="1" indent="-252000" algn="l" defTabSz="914400" rtl="0" eaLnBrk="1" latinLnBrk="0" hangingPunct="1">
              <a:lnSpc>
                <a:spcPct val="100000"/>
              </a:lnSpc>
              <a:spcBef>
                <a:spcPts val="0"/>
              </a:spcBef>
              <a:spcAft>
                <a:spcPts val="0"/>
              </a:spcAft>
              <a:buFont typeface="+mj-lt"/>
              <a:buAutoNum type="alphaLcParenR"/>
            </a:pPr>
            <a:r>
              <a:rPr lang="en-AU" sz="1200" b="0" kern="1200" noProof="0" dirty="0">
                <a:solidFill>
                  <a:schemeClr val="tx1"/>
                </a:solidFill>
                <a:latin typeface="+mn-lt"/>
                <a:ea typeface="+mn-ea"/>
                <a:cs typeface="+mn-cs"/>
              </a:rPr>
              <a:t>If you have more than 20 participants, divide them into groups of about 10 to 15 to support active participation in suggesting teacher actions and words. For each group, ask an experienced teacher or school leader to perform the steps in the facilitator notes. </a:t>
            </a:r>
          </a:p>
          <a:p>
            <a:pPr marL="228600" lvl="0" indent="-228600" algn="l" defTabSz="914400" rtl="0" eaLnBrk="1" latinLnBrk="0" hangingPunct="1">
              <a:lnSpc>
                <a:spcPct val="100000"/>
              </a:lnSpc>
              <a:spcBef>
                <a:spcPts val="0"/>
              </a:spcBef>
              <a:spcAft>
                <a:spcPts val="0"/>
              </a:spcAft>
              <a:buFont typeface="+mj-lt"/>
              <a:buAutoNum type="arabicPeriod"/>
            </a:pPr>
            <a:r>
              <a:rPr lang="en-AU" sz="1200" kern="1200" noProof="0" dirty="0">
                <a:solidFill>
                  <a:schemeClr val="tx1"/>
                </a:solidFill>
                <a:latin typeface="+mn-lt"/>
                <a:ea typeface="+mn-ea"/>
                <a:cs typeface="+mn-cs"/>
              </a:rPr>
              <a:t>Please hide this slide if you decide not to use it.</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defTabSz="966612">
              <a:lnSpc>
                <a:spcPct val="100000"/>
              </a:lnSpc>
              <a:spcBef>
                <a:spcPts val="0"/>
              </a:spcBef>
              <a:spcAft>
                <a:spcPts val="0"/>
              </a:spcAft>
              <a:defRPr/>
            </a:pPr>
            <a:r>
              <a:rPr lang="en-AU" sz="1200" b="0" i="1" kern="100" noProof="0" dirty="0">
                <a:solidFill>
                  <a:schemeClr val="tx1"/>
                </a:solidFill>
                <a:latin typeface="+mn-lt"/>
                <a:ea typeface="Calibri"/>
                <a:cs typeface="Times New Roman" panose="02020603050405020304" pitchFamily="18" charset="0"/>
              </a:rPr>
              <a:t>Demonstrate responding to </a:t>
            </a:r>
            <a:r>
              <a:rPr lang="en-AU" sz="1200" i="1" kern="100" noProof="0" dirty="0">
                <a:solidFill>
                  <a:schemeClr val="tx1"/>
                </a:solidFill>
                <a:latin typeface="+mn-lt"/>
                <a:ea typeface="Calibri"/>
                <a:cs typeface="Times New Roman" panose="02020603050405020304" pitchFamily="18" charset="0"/>
              </a:rPr>
              <a:t>disengaged and disruptive behaviour</a:t>
            </a:r>
            <a:r>
              <a:rPr lang="en-AU" sz="1200" b="0" i="1" kern="100" noProof="0" dirty="0">
                <a:solidFill>
                  <a:schemeClr val="tx1"/>
                </a:solidFill>
                <a:latin typeface="+mn-lt"/>
                <a:ea typeface="Calibri"/>
                <a:cs typeface="Times New Roman" panose="02020603050405020304" pitchFamily="18" charset="0"/>
              </a:rPr>
              <a:t>s, pausing frequently to ask, </a:t>
            </a:r>
            <a:r>
              <a:rPr lang="en-AU" sz="1200" b="0" i="0" kern="100" noProof="0" dirty="0">
                <a:solidFill>
                  <a:schemeClr val="tx1"/>
                </a:solidFill>
                <a:latin typeface="+mn-lt"/>
                <a:ea typeface="Calibri"/>
                <a:cs typeface="Times New Roman" panose="02020603050405020304" pitchFamily="18" charset="0"/>
              </a:rPr>
              <a:t>‘What do I say or do next?’ </a:t>
            </a:r>
            <a:r>
              <a:rPr lang="en-AU" sz="1200" b="0" i="1" kern="100" noProof="0" dirty="0">
                <a:solidFill>
                  <a:schemeClr val="tx1"/>
                </a:solidFill>
                <a:latin typeface="+mn-lt"/>
                <a:ea typeface="Calibri"/>
                <a:cs typeface="Times New Roman" panose="02020603050405020304" pitchFamily="18" charset="0"/>
              </a:rPr>
              <a:t>and discussing participants’ responses before continuing the demonstration. As necessary, refer participants to Chapter 10 of the handbook as they consider teacher actions and words.</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1" kern="100" noProof="0" dirty="0">
                <a:solidFill>
                  <a:schemeClr val="tx1"/>
                </a:solidFill>
                <a:latin typeface="+mn-lt"/>
                <a:ea typeface="Calibri"/>
                <a:cs typeface="Times New Roman" panose="02020603050405020304" pitchFamily="18" charset="0"/>
              </a:rPr>
              <a:t>Explain that you’ve just prompted students to begin a learning task.</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1" kern="100" noProof="0" dirty="0">
                <a:solidFill>
                  <a:schemeClr val="tx1"/>
                </a:solidFill>
                <a:latin typeface="+mn-lt"/>
                <a:ea typeface="Calibri"/>
                <a:cs typeface="Times New Roman" panose="02020603050405020304" pitchFamily="18" charset="0"/>
              </a:rPr>
              <a:t>Demonstrate monitoring all students by scanning and circulating. </a:t>
            </a:r>
            <a:r>
              <a:rPr lang="en-AU" sz="1200" i="1" noProof="0" dirty="0">
                <a:solidFill>
                  <a:schemeClr val="tx1"/>
                </a:solidFill>
                <a:effectLst/>
                <a:latin typeface="+mn-lt"/>
              </a:rPr>
              <a:t>Ask participants: </a:t>
            </a:r>
            <a:r>
              <a:rPr lang="en-AU" sz="1200" i="0" noProof="0" dirty="0">
                <a:solidFill>
                  <a:schemeClr val="tx1"/>
                </a:solidFill>
                <a:effectLst/>
                <a:latin typeface="+mn-lt"/>
              </a:rPr>
              <a:t>‘What did you just observe me doing? How do you know?’ </a:t>
            </a:r>
            <a:r>
              <a:rPr lang="en-AU" sz="1200" i="1" noProof="0" dirty="0">
                <a:solidFill>
                  <a:schemeClr val="tx1"/>
                </a:solidFill>
                <a:effectLst/>
                <a:latin typeface="+mn-lt"/>
              </a:rPr>
              <a:t>Encourage them to identify this was </a:t>
            </a:r>
            <a:r>
              <a:rPr lang="en-AU" sz="1200" i="1" u="sng" noProof="0" dirty="0">
                <a:solidFill>
                  <a:schemeClr val="tx1"/>
                </a:solidFill>
                <a:effectLst/>
                <a:latin typeface="+mn-lt"/>
              </a:rPr>
              <a:t>Step 1: Monitor all students</a:t>
            </a:r>
            <a:r>
              <a:rPr lang="en-AU" sz="1200" i="1" noProof="0" dirty="0">
                <a:solidFill>
                  <a:schemeClr val="tx1"/>
                </a:solidFill>
                <a:effectLst/>
                <a:latin typeface="+mn-lt"/>
              </a:rPr>
              <a:t>, which involved scanning and circulating. Encourage them to describe the key aspects of these skills.</a:t>
            </a:r>
            <a:r>
              <a:rPr lang="en-AU" sz="1200" b="0" i="1" kern="100" noProof="0" dirty="0">
                <a:solidFill>
                  <a:schemeClr val="tx1"/>
                </a:solidFill>
                <a:latin typeface="+mn-lt"/>
                <a:ea typeface="Calibri"/>
                <a:cs typeface="Times New Roman" panose="02020603050405020304" pitchFamily="18" charset="0"/>
              </a:rPr>
              <a:t> If you’ve rehearsed these skills with staff, remind them of those rehearsal sessions.</a:t>
            </a:r>
          </a:p>
          <a:p>
            <a:pPr marL="628650" lvl="1" indent="-171450" defTabSz="966612">
              <a:lnSpc>
                <a:spcPct val="100000"/>
              </a:lnSpc>
              <a:spcBef>
                <a:spcPts val="0"/>
              </a:spcBef>
              <a:spcAft>
                <a:spcPts val="0"/>
              </a:spcAft>
              <a:buFont typeface="Arial" panose="020B0604020202020204" pitchFamily="34" charset="0"/>
              <a:buChar char="•"/>
              <a:defRPr/>
            </a:pPr>
            <a:r>
              <a:rPr lang="en-AU" sz="1200" b="0" i="1" kern="100" noProof="0" dirty="0">
                <a:solidFill>
                  <a:schemeClr val="tx1"/>
                </a:solidFill>
                <a:latin typeface="+mn-lt"/>
                <a:ea typeface="Calibri"/>
                <a:cs typeface="Times New Roman" panose="02020603050405020304" pitchFamily="18" charset="0"/>
              </a:rPr>
              <a:t>Explain that you’ve noticed that a student has not started the learning task and ask, ‘</a:t>
            </a:r>
            <a:r>
              <a:rPr lang="en-AU" sz="1200" b="0" i="0" kern="100" noProof="0" dirty="0">
                <a:solidFill>
                  <a:schemeClr val="tx1"/>
                </a:solidFill>
                <a:latin typeface="+mn-lt"/>
                <a:ea typeface="Calibri"/>
                <a:cs typeface="Times New Roman" panose="02020603050405020304" pitchFamily="18" charset="0"/>
              </a:rPr>
              <a:t>What do I say or do next?’</a:t>
            </a:r>
          </a:p>
          <a:p>
            <a:pPr marL="628650" lvl="1" indent="-171450" defTabSz="966612">
              <a:lnSpc>
                <a:spcPct val="100000"/>
              </a:lnSpc>
              <a:spcBef>
                <a:spcPts val="0"/>
              </a:spcBef>
              <a:spcAft>
                <a:spcPts val="0"/>
              </a:spcAft>
              <a:buFont typeface="Arial" panose="020B0604020202020204" pitchFamily="34" charset="0"/>
              <a:buChar char="•"/>
              <a:defRPr/>
            </a:pPr>
            <a:r>
              <a:rPr lang="en-AU" sz="1200" b="0" i="1" kern="100" noProof="0" dirty="0">
                <a:solidFill>
                  <a:schemeClr val="tx1"/>
                </a:solidFill>
                <a:latin typeface="+mn-lt"/>
                <a:ea typeface="Calibri"/>
                <a:cs typeface="Times New Roman" panose="02020603050405020304" pitchFamily="18" charset="0"/>
              </a:rPr>
              <a:t>Discuss participants’ responses. If necessary, remind participants that we:</a:t>
            </a:r>
          </a:p>
          <a:p>
            <a:pPr marL="1085850" lvl="2" indent="-171450" defTabSz="966612">
              <a:lnSpc>
                <a:spcPct val="100000"/>
              </a:lnSpc>
              <a:spcBef>
                <a:spcPts val="0"/>
              </a:spcBef>
              <a:spcAft>
                <a:spcPts val="0"/>
              </a:spcAft>
              <a:buFont typeface="Courier New" panose="02070309020205020404" pitchFamily="49" charset="0"/>
              <a:buChar char="o"/>
              <a:defRPr/>
            </a:pPr>
            <a:r>
              <a:rPr lang="en-AU" sz="1200" b="0" i="1" kern="100" noProof="0" dirty="0">
                <a:solidFill>
                  <a:schemeClr val="tx1"/>
                </a:solidFill>
                <a:latin typeface="+mn-lt"/>
                <a:ea typeface="Calibri"/>
                <a:cs typeface="Times New Roman" panose="02020603050405020304" pitchFamily="18" charset="0"/>
              </a:rPr>
              <a:t>acknowledge students who are meeting behaviour expectations before correcting </a:t>
            </a:r>
            <a:r>
              <a:rPr lang="en-AU" sz="1200" i="1" kern="100" noProof="0" dirty="0">
                <a:solidFill>
                  <a:schemeClr val="tx1"/>
                </a:solidFill>
                <a:latin typeface="+mn-lt"/>
                <a:ea typeface="Calibri"/>
                <a:cs typeface="Times New Roman" panose="02020603050405020304" pitchFamily="18" charset="0"/>
              </a:rPr>
              <a:t>disengaged and disruptive behaviours, unless those behaviours are unsafe</a:t>
            </a:r>
          </a:p>
          <a:p>
            <a:pPr marL="1085850" lvl="2" indent="-171450" defTabSz="966612">
              <a:lnSpc>
                <a:spcPct val="100000"/>
              </a:lnSpc>
              <a:spcBef>
                <a:spcPts val="0"/>
              </a:spcBef>
              <a:spcAft>
                <a:spcPts val="0"/>
              </a:spcAft>
              <a:buFont typeface="Courier New" panose="02070309020205020404" pitchFamily="49" charset="0"/>
              <a:buChar char="o"/>
              <a:defRPr/>
            </a:pPr>
            <a:r>
              <a:rPr lang="en-AU" sz="1200" i="1" kern="100" noProof="0" dirty="0">
                <a:solidFill>
                  <a:schemeClr val="tx1"/>
                </a:solidFill>
                <a:latin typeface="+mn-lt"/>
                <a:ea typeface="Calibri"/>
                <a:cs typeface="Times New Roman" panose="02020603050405020304" pitchFamily="18" charset="0"/>
              </a:rPr>
              <a:t>support students requiring clarification of an instruction or extra assistance.</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Demonstrate acknowledgment and praise.</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cs typeface="Times New Roman" panose="02020603050405020304" pitchFamily="18" charset="0"/>
              </a:rPr>
              <a:t>Demonstrate supporting students requiring clarification of an instruction or extra assistance.</a:t>
            </a:r>
            <a:r>
              <a:rPr lang="en-AU" sz="1200" b="0" i="1" kern="100" noProof="0" dirty="0">
                <a:solidFill>
                  <a:schemeClr val="tx1"/>
                </a:solidFill>
                <a:latin typeface="+mn-lt"/>
                <a:ea typeface="Calibri"/>
                <a:cs typeface="Times New Roman" panose="02020603050405020304" pitchFamily="18" charset="0"/>
              </a:rPr>
              <a:t> </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1" kern="100" noProof="0" dirty="0">
                <a:solidFill>
                  <a:schemeClr val="tx1"/>
                </a:solidFill>
                <a:latin typeface="+mn-lt"/>
                <a:ea typeface="Calibri"/>
                <a:cs typeface="Times New Roman" panose="02020603050405020304" pitchFamily="18" charset="0"/>
              </a:rPr>
              <a:t>Explain that the student still hasn’t started the learning task and ask, </a:t>
            </a:r>
            <a:r>
              <a:rPr lang="en-AU" sz="1200" b="0" i="0" kern="100" noProof="0" dirty="0">
                <a:solidFill>
                  <a:schemeClr val="tx1"/>
                </a:solidFill>
                <a:latin typeface="+mn-lt"/>
                <a:ea typeface="Calibri"/>
                <a:cs typeface="Times New Roman" panose="02020603050405020304" pitchFamily="18" charset="0"/>
              </a:rPr>
              <a:t>‘What do I say or do next?’</a:t>
            </a:r>
            <a:r>
              <a:rPr lang="en-AU" sz="1200" b="0" i="1" kern="100" noProof="0" dirty="0">
                <a:solidFill>
                  <a:schemeClr val="tx1"/>
                </a:solidFill>
                <a:latin typeface="+mn-lt"/>
                <a:ea typeface="Calibri"/>
                <a:cs typeface="Times New Roman" panose="02020603050405020304" pitchFamily="18" charset="0"/>
              </a:rPr>
              <a:t>. If necessary, refer participants to the steps on the slide.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Discuss participants’ responses, why they have been suggested and their appropriateness for the scenario. If necessary, guide participants towards a more appropriate non-verbal response. You may need to ask participants if there is a less disruptive response that could be used to respond to the behaviour.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Ask participants to suggest all non-verbal corrections that are appropriate for this scenario.  Participants may suggest:</a:t>
            </a:r>
          </a:p>
          <a:p>
            <a:pPr marL="1085850" marR="0" lvl="2" indent="-171450" algn="l" defTabSz="96661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i="1" noProof="0" dirty="0">
                <a:solidFill>
                  <a:schemeClr val="tx1"/>
                </a:solidFill>
                <a:latin typeface="+mn-lt"/>
              </a:rPr>
              <a:t>Proximity: Moving within the general area of a student not demonstrating expected behaviours </a:t>
            </a:r>
          </a:p>
          <a:p>
            <a:pPr marL="1085850" marR="0" lvl="2" indent="-171450" algn="l" defTabSz="96661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i="1" noProof="0" dirty="0">
                <a:solidFill>
                  <a:schemeClr val="tx1"/>
                </a:solidFill>
                <a:latin typeface="+mn-lt"/>
              </a:rPr>
              <a:t>Deliberately pausing: Stopping what you’re doing to draw the student’s attention to you and what they should be doing</a:t>
            </a:r>
          </a:p>
          <a:p>
            <a:pPr marL="1085850" marR="0" lvl="2" indent="-171450" algn="l" defTabSz="96661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i="1" noProof="0" dirty="0">
                <a:solidFill>
                  <a:schemeClr val="tx1"/>
                </a:solidFill>
                <a:latin typeface="+mn-lt"/>
              </a:rPr>
              <a:t>‘The look’: Turning and looking at a student to demonstrate that you’re aware of their behaviour and it needs to change so learning can continue </a:t>
            </a:r>
          </a:p>
          <a:p>
            <a:pPr marL="1085850" marR="0" lvl="2" indent="-171450" algn="l" defTabSz="96661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i="1" noProof="0" dirty="0">
                <a:solidFill>
                  <a:schemeClr val="tx1"/>
                </a:solidFill>
                <a:latin typeface="+mn-lt"/>
              </a:rPr>
              <a:t>A gesture: A hand or facial gesture to communicate the expected behaviour</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Demonstrate the non-verbal responses that are appropriate for the scenario.</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1" kern="100" noProof="0" dirty="0">
                <a:solidFill>
                  <a:schemeClr val="tx1"/>
                </a:solidFill>
                <a:latin typeface="+mn-lt"/>
                <a:ea typeface="Calibri"/>
                <a:cs typeface="Times New Roman" panose="02020603050405020304" pitchFamily="18" charset="0"/>
              </a:rPr>
              <a:t>Continue in this manner for all 5 steps, with the student continuing the disengaged behaviour. When you reach a new step, refer to it on the slide. Frequently ask participants ‘What do I say or do next?’ and discuss participants’ responses and why they have been suggested. Guide participants as needed.</a:t>
            </a:r>
          </a:p>
          <a:p>
            <a:pPr marL="457200" marR="0" lvl="1" indent="0" algn="l" defTabSz="966612" rtl="0" eaLnBrk="1" fontAlgn="auto" latinLnBrk="0" hangingPunct="1">
              <a:lnSpc>
                <a:spcPct val="100000"/>
              </a:lnSpc>
              <a:spcBef>
                <a:spcPts val="0"/>
              </a:spcBef>
              <a:spcAft>
                <a:spcPts val="0"/>
              </a:spcAft>
              <a:buClrTx/>
              <a:buSzTx/>
              <a:buFont typeface="+mj-lt"/>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ADVANCE THE PRESENTATION to reveal the question.</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a:lnSpc>
                <a:spcPct val="100000"/>
              </a:lnSpc>
              <a:spcBef>
                <a:spcPts val="0"/>
              </a:spcBef>
              <a:spcAft>
                <a:spcPts val="0"/>
              </a:spcAft>
            </a:pPr>
            <a:r>
              <a:rPr lang="en-AU" sz="1200" b="0" noProof="0" dirty="0">
                <a:solidFill>
                  <a:schemeClr val="tx1"/>
                </a:solidFill>
                <a:latin typeface="+mn-lt"/>
              </a:rPr>
              <a:t>We've worked together as a group to use the 5 steps on this slide to respond to an example of </a:t>
            </a:r>
            <a:r>
              <a:rPr lang="en-AU" sz="1200" noProof="0" dirty="0">
                <a:solidFill>
                  <a:schemeClr val="tx1"/>
                </a:solidFill>
                <a:latin typeface="+mn-lt"/>
              </a:rPr>
              <a:t>disengaged behaviour</a:t>
            </a:r>
            <a:r>
              <a:rPr lang="en-AU" sz="1200" b="0" noProof="0" dirty="0">
                <a:solidFill>
                  <a:schemeClr val="tx1"/>
                </a:solidFill>
                <a:latin typeface="+mn-lt"/>
              </a:rPr>
              <a:t>.</a:t>
            </a:r>
          </a:p>
          <a:p>
            <a:pPr>
              <a:lnSpc>
                <a:spcPct val="100000"/>
              </a:lnSpc>
              <a:spcBef>
                <a:spcPts val="0"/>
              </a:spcBef>
              <a:spcAft>
                <a:spcPts val="0"/>
              </a:spcAft>
            </a:pPr>
            <a:endParaRPr lang="en-AU" sz="1200" b="0" noProof="0" dirty="0">
              <a:solidFill>
                <a:schemeClr val="tx1"/>
              </a:solidFill>
              <a:latin typeface="+mn-lt"/>
            </a:endParaRPr>
          </a:p>
          <a:p>
            <a:pPr>
              <a:lnSpc>
                <a:spcPct val="100000"/>
              </a:lnSpc>
              <a:spcBef>
                <a:spcPts val="0"/>
              </a:spcBef>
              <a:spcAft>
                <a:spcPts val="0"/>
              </a:spcAft>
            </a:pPr>
            <a:r>
              <a:rPr lang="en-AU" sz="1200" b="0" noProof="0" dirty="0">
                <a:solidFill>
                  <a:schemeClr val="tx1"/>
                </a:solidFill>
                <a:latin typeface="+mn-lt"/>
              </a:rPr>
              <a:t>Reflect on what you'll take away from this activity. You may wish to refer to the steps and consider your takeaways in relation to each step.</a:t>
            </a:r>
          </a:p>
          <a:p>
            <a:pPr>
              <a:lnSpc>
                <a:spcPct val="100000"/>
              </a:lnSpc>
              <a:spcBef>
                <a:spcPts val="0"/>
              </a:spcBef>
              <a:spcAft>
                <a:spcPts val="0"/>
              </a:spcAft>
            </a:pPr>
            <a:endParaRPr lang="en-AU" sz="1200" b="0" noProof="0" dirty="0">
              <a:solidFill>
                <a:schemeClr val="tx1"/>
              </a:solidFill>
              <a:latin typeface="+mn-lt"/>
            </a:endParaRPr>
          </a:p>
          <a:p>
            <a:pPr>
              <a:lnSpc>
                <a:spcPct val="100000"/>
              </a:lnSpc>
              <a:spcBef>
                <a:spcPts val="0"/>
              </a:spcBef>
              <a:spcAft>
                <a:spcPts val="0"/>
              </a:spcAft>
            </a:pPr>
            <a:r>
              <a:rPr lang="en-AU" sz="1200" b="0" i="1" noProof="0" dirty="0">
                <a:solidFill>
                  <a:schemeClr val="tx1"/>
                </a:solidFill>
                <a:latin typeface="+mn-lt"/>
              </a:rPr>
              <a:t>Give participants 5 minutes to discuss the question on the slide in their pairs and then share one key takeaway with the whole group. You may wish to invite sharing back step by step. This might provide opportunities for you to call out key moments from the activity if they aren't identified by participants.</a:t>
            </a:r>
            <a:endParaRPr lang="en-AU" sz="1200" b="0"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15</a:t>
            </a:fld>
            <a:endParaRPr lang="en-US">
              <a:solidFill>
                <a:prstClr val="black"/>
              </a:solidFill>
            </a:endParaRPr>
          </a:p>
        </p:txBody>
      </p:sp>
    </p:spTree>
    <p:extLst>
      <p:ext uri="{BB962C8B-B14F-4D97-AF65-F5344CB8AC3E}">
        <p14:creationId xmlns:p14="http://schemas.microsoft.com/office/powerpoint/2010/main" val="219315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r>
              <a:rPr lang="en-AU" sz="1200" b="1" noProof="0" dirty="0">
                <a:solidFill>
                  <a:schemeClr val="tx1"/>
                </a:solidFill>
                <a:latin typeface="+mn-lt"/>
              </a:rPr>
              <a:t>Facilitator notes</a:t>
            </a:r>
          </a:p>
          <a:p>
            <a:r>
              <a:rPr lang="en-AU" sz="1200" b="0" noProof="0" dirty="0">
                <a:solidFill>
                  <a:schemeClr val="tx1"/>
                </a:solidFill>
                <a:latin typeface="+mn-lt"/>
              </a:rPr>
              <a:t>You'll work on refining steps 1 to 3 of Responding to </a:t>
            </a:r>
            <a:r>
              <a:rPr lang="en-AU" sz="1200" noProof="0" dirty="0">
                <a:solidFill>
                  <a:schemeClr val="tx1"/>
                </a:solidFill>
                <a:latin typeface="+mn-lt"/>
              </a:rPr>
              <a:t>disengaged and disruptive behaviours</a:t>
            </a:r>
            <a:r>
              <a:rPr lang="en-AU" sz="1200" b="0" noProof="0" dirty="0">
                <a:solidFill>
                  <a:schemeClr val="tx1"/>
                </a:solidFill>
                <a:latin typeface="+mn-lt"/>
              </a:rPr>
              <a:t> through a process of planning, scripting and rehearsing. Then you'll do the same for the final 2 steps.</a:t>
            </a:r>
            <a:endParaRPr lang="en-AU" sz="1200" i="1" noProof="0" dirty="0">
              <a:solidFill>
                <a:schemeClr val="tx1"/>
              </a:solidFill>
              <a:latin typeface="+mn-lt"/>
            </a:endParaRPr>
          </a:p>
        </p:txBody>
      </p:sp>
      <p:sp>
        <p:nvSpPr>
          <p:cNvPr id="6" name="Slide Number Placeholder 5"/>
          <p:cNvSpPr>
            <a:spLocks noGrp="1"/>
          </p:cNvSpPr>
          <p:nvPr>
            <p:ph type="sldNum" sz="quarter" idx="5"/>
          </p:nvPr>
        </p:nvSpPr>
        <p:spPr/>
        <p:txBody>
          <a:bodyPr/>
          <a:lstStyle/>
          <a:p>
            <a:fld id="{B36E7EC0-9BE3-5541-9D76-7DE32A6C9D42}" type="slidenum">
              <a:rPr lang="en-US" smtClean="0"/>
              <a:t>16</a:t>
            </a:fld>
            <a:endParaRPr lang="en-US"/>
          </a:p>
        </p:txBody>
      </p:sp>
    </p:spTree>
    <p:extLst>
      <p:ext uri="{BB962C8B-B14F-4D97-AF65-F5344CB8AC3E}">
        <p14:creationId xmlns:p14="http://schemas.microsoft.com/office/powerpoint/2010/main" val="215551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indent="-228600" defTabSz="966612">
              <a:lnSpc>
                <a:spcPct val="100000"/>
              </a:lnSpc>
              <a:spcBef>
                <a:spcPts val="0"/>
              </a:spcBef>
              <a:spcAft>
                <a:spcPts val="0"/>
              </a:spcAft>
              <a:buFont typeface="+mj-lt"/>
              <a:buAutoNum type="arabicPeriod"/>
              <a:defRPr/>
            </a:pPr>
            <a:r>
              <a:rPr lang="en-AU" sz="1200" b="0" kern="100" noProof="0" dirty="0">
                <a:solidFill>
                  <a:schemeClr val="tx1"/>
                </a:solidFill>
                <a:latin typeface="+mn-lt"/>
                <a:ea typeface="Calibri"/>
                <a:cs typeface="Times New Roman" panose="02020603050405020304" pitchFamily="18" charset="0"/>
              </a:rPr>
              <a:t>You may wish to replace the scenarios on this slide with others that occur at your school. Ensure that the scenarios involve low-level disengaged or disruptive behaviours.</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effectLst/>
                <a:latin typeface="+mn-lt"/>
              </a:rPr>
              <a:t>You'll need a member of staff to demonstrate rehearsal with you. One of you will rehearse while the other observes and provides feedback. The person rehearsing should use this slide to write a plan and script prior to the session. </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kern="1200" noProof="0" dirty="0">
                <a:solidFill>
                  <a:schemeClr val="tx1"/>
                </a:solidFill>
                <a:effectLst/>
                <a:latin typeface="+mn-lt"/>
                <a:ea typeface="+mn-ea"/>
                <a:cs typeface="+mn-cs"/>
              </a:rPr>
              <a:t>Ensure all participants can see a digital version of your plan and script. Provide hard copies if necessary.</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You’re going to plan and script before you rehearse. A plan and script is a single document that details, in sequence, what you'll do and say. At this stage, you'll focus only on the first 3 steps: Monitor all students; Use non-verbal corrections; and Use verbal corrections.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algn="l" rtl="0" fontAlgn="base">
              <a:lnSpc>
                <a:spcPct val="100000"/>
              </a:lnSpc>
              <a:spcBef>
                <a:spcPts val="0"/>
              </a:spcBef>
              <a:spcAft>
                <a:spcPts val="0"/>
              </a:spcAft>
            </a:pPr>
            <a:r>
              <a:rPr lang="en-AU" sz="1200" b="0" i="1" u="none" strike="noStrike" noProof="0" dirty="0">
                <a:solidFill>
                  <a:schemeClr val="tx1"/>
                </a:solidFill>
                <a:effectLst/>
                <a:latin typeface="+mn-lt"/>
              </a:rPr>
              <a:t>Ask participants to open the handbook to Chapter 10.</a:t>
            </a:r>
            <a:r>
              <a:rPr lang="en-AU" sz="1200" b="0" i="1" noProof="0" dirty="0">
                <a:solidFill>
                  <a:schemeClr val="tx1"/>
                </a:solidFill>
                <a:effectLst/>
                <a:latin typeface="+mn-lt"/>
              </a:rPr>
              <a:t>​ </a:t>
            </a:r>
            <a:r>
              <a:rPr lang="en-AU" sz="1200" b="0" i="1" u="none" strike="noStrike" noProof="0" dirty="0">
                <a:solidFill>
                  <a:schemeClr val="tx1"/>
                </a:solidFill>
                <a:effectLst/>
                <a:latin typeface="+mn-lt"/>
              </a:rPr>
              <a:t>Remind participants that Section 1 of Chapter 10 describes each step in detail.</a:t>
            </a:r>
            <a:endParaRPr lang="en-AU" sz="1200" b="0" i="1" noProof="0" dirty="0">
              <a:solidFill>
                <a:schemeClr val="tx1"/>
              </a:solidFill>
              <a:effectLst/>
              <a:latin typeface="+mn-lt"/>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noProof="0" dirty="0">
                <a:effectLst/>
                <a:latin typeface="+mn-lt"/>
              </a:rPr>
              <a:t>Display on the screen a digital version of your plan and script</a:t>
            </a:r>
            <a:r>
              <a:rPr lang="en-AU" sz="1200" b="0" i="1" kern="100" noProof="0" dirty="0">
                <a:solidFill>
                  <a:schemeClr val="tx1"/>
                </a:solidFill>
                <a:latin typeface="+mn-lt"/>
                <a:ea typeface="Calibri"/>
                <a:cs typeface="Times New Roman" panose="02020603050405020304" pitchFamily="18" charset="0"/>
              </a:rPr>
              <a:t>, zooming in on relevant sections.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Writing out what we will do and say helps us to refine exact actions and language and increases our confidence when rehearsing in front of each other.</a:t>
            </a: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noProof="0" dirty="0">
              <a:solidFill>
                <a:schemeClr val="tx1"/>
              </a:solidFill>
              <a:latin typeface="+mn-lt"/>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u="none" strike="noStrike" noProof="0" dirty="0">
                <a:solidFill>
                  <a:schemeClr val="tx1"/>
                </a:solidFill>
                <a:effectLst/>
                <a:latin typeface="+mn-lt"/>
              </a:rPr>
              <a:t>Work with your partner so that you can support each other.</a:t>
            </a:r>
            <a:r>
              <a:rPr lang="en-AU" sz="1200" b="0" i="0" noProof="0" dirty="0">
                <a:solidFill>
                  <a:schemeClr val="tx1"/>
                </a:solidFill>
                <a:effectLst/>
                <a:latin typeface="+mn-lt"/>
              </a:rPr>
              <a:t>​ </a:t>
            </a:r>
            <a:r>
              <a:rPr lang="en-AU" sz="1200" b="0" i="0" kern="100" noProof="0" dirty="0">
                <a:solidFill>
                  <a:schemeClr val="tx1"/>
                </a:solidFill>
                <a:latin typeface="+mn-lt"/>
                <a:ea typeface="Calibri"/>
                <a:cs typeface="Times New Roman" panose="02020603050405020304" pitchFamily="18" charset="0"/>
              </a:rPr>
              <a:t>You can select a different scenario to your partner. </a:t>
            </a:r>
            <a:r>
              <a:rPr lang="en-AU" sz="1200" b="0" kern="100" noProof="0" dirty="0">
                <a:solidFill>
                  <a:schemeClr val="tx1"/>
                </a:solidFill>
                <a:latin typeface="+mn-lt"/>
                <a:ea typeface="Calibri"/>
                <a:cs typeface="Times New Roman" panose="02020603050405020304" pitchFamily="18" charset="0"/>
              </a:rPr>
              <a:t>Once you’ve followed the instructions, </a:t>
            </a:r>
            <a:r>
              <a:rPr lang="en-AU" sz="1200" noProof="0" dirty="0">
                <a:solidFill>
                  <a:schemeClr val="tx1"/>
                </a:solidFill>
                <a:effectLst/>
                <a:latin typeface="+mn-lt"/>
              </a:rPr>
              <a:t>share your plan and script and explain your decisions for what you'll do and say.</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Give participants 15 minutes to write their plan and script and share with their partner.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Move from group to group offering support and feedback. </a:t>
            </a:r>
            <a:endParaRPr lang="en-AU" sz="1200" b="1"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17</a:t>
            </a:fld>
            <a:endParaRPr lang="en-US">
              <a:solidFill>
                <a:prstClr val="black"/>
              </a:solidFill>
            </a:endParaRPr>
          </a:p>
        </p:txBody>
      </p:sp>
    </p:spTree>
    <p:extLst>
      <p:ext uri="{BB962C8B-B14F-4D97-AF65-F5344CB8AC3E}">
        <p14:creationId xmlns:p14="http://schemas.microsoft.com/office/powerpoint/2010/main" val="398160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indent="-228600" defTabSz="966612">
              <a:lnSpc>
                <a:spcPct val="100000"/>
              </a:lnSpc>
              <a:spcBef>
                <a:spcPts val="0"/>
              </a:spcBef>
              <a:spcAft>
                <a:spcPts val="0"/>
              </a:spcAft>
              <a:buFont typeface="+mj-lt"/>
              <a:buAutoNum type="arabicPeriod"/>
              <a:defRPr/>
            </a:pPr>
            <a:r>
              <a:rPr lang="en-AU" sz="1200" b="0" kern="100" noProof="0" dirty="0">
                <a:solidFill>
                  <a:schemeClr val="tx1"/>
                </a:solidFill>
                <a:latin typeface="+mn-lt"/>
                <a:ea typeface="Calibri"/>
                <a:cs typeface="Times New Roman" panose="02020603050405020304" pitchFamily="18" charset="0"/>
              </a:rPr>
              <a:t>At this point of the session, rehearsal will be focused on the first 3 steps for responding to </a:t>
            </a:r>
            <a:r>
              <a:rPr lang="en-AU" sz="1200" noProof="0" dirty="0">
                <a:solidFill>
                  <a:schemeClr val="tx1"/>
                </a:solidFill>
                <a:latin typeface="+mn-lt"/>
              </a:rPr>
              <a:t>disengaged and disruptive behaviours.</a:t>
            </a:r>
            <a:endParaRPr lang="en-AU" sz="1200" b="1" kern="100" noProof="0" dirty="0">
              <a:solidFill>
                <a:schemeClr val="tx1"/>
              </a:solidFill>
              <a:latin typeface="+mn-lt"/>
              <a:ea typeface="Calibri"/>
              <a:cs typeface="Times New Roman" panose="02020603050405020304" pitchFamily="18" charset="0"/>
            </a:endParaRP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effectLst/>
                <a:latin typeface="+mn-lt"/>
              </a:rPr>
              <a:t>Prepare to demonstrate rehearsing and giving feedback with the other staff member, referring to the steps in the facilitator notes. The person rehearsing should use the plan and script they have prepared.</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rPr>
              <a:t>Decide where participants will rehearse. For example, they could spread out in one large room, or you could allocate a few adjoining classrooms for participants to use. Consider the time it will take for them to get there and back.</a:t>
            </a:r>
            <a:endParaRPr lang="en-AU" sz="1200" noProof="0" dirty="0">
              <a:solidFill>
                <a:schemeClr val="tx1"/>
              </a:solidFill>
              <a:latin typeface="+mn-lt"/>
              <a:cs typeface="Arial" panose="020B0604020202020204" pitchFamily="34" charset="0"/>
            </a:endParaRP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effectLst/>
                <a:latin typeface="+mn-lt"/>
              </a:rPr>
              <a:t>When participants observe their partner rehearsing, they will tick the checklists in Section 2 of Chapter 10 of the handbook. Consider whether they will do this digitally or whether you need to print copies of the checklist for participants to use.</a:t>
            </a:r>
          </a:p>
          <a:p>
            <a:pPr marL="171450" marR="0" lvl="0" indent="-171450" algn="l" defTabSz="966612" rtl="0" eaLnBrk="1" fontAlgn="auto" latinLnBrk="0" hangingPunct="1">
              <a:lnSpc>
                <a:spcPct val="100000"/>
              </a:lnSpc>
              <a:spcBef>
                <a:spcPts val="0"/>
              </a:spcBef>
              <a:spcAft>
                <a:spcPts val="0"/>
              </a:spcAft>
              <a:buClrTx/>
              <a:buSzTx/>
              <a:buFontTx/>
              <a:buChar char="-"/>
              <a:tabLst/>
              <a:defRPr/>
            </a:pPr>
            <a:endParaRPr lang="en-AU" sz="1200" b="0" kern="1200" noProof="0" dirty="0">
              <a:solidFill>
                <a:schemeClr val="tx1"/>
              </a:solidFill>
              <a:latin typeface="+mn-lt"/>
              <a:cs typeface="Arial" panose="020B0604020202020204" pitchFamily="34"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I'm going to demonstrate what rehearsal looks like and then you'll work on refining the first 3 steps with your partner, taking turns to rehearse and give each other feedback.</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The first 2 sentences on this slide are for when you provide feedback. </a:t>
            </a:r>
            <a:r>
              <a:rPr lang="en-AU" sz="1200" b="1" i="0" kern="100" noProof="0" dirty="0">
                <a:solidFill>
                  <a:schemeClr val="tx1"/>
                </a:solidFill>
                <a:latin typeface="+mn-lt"/>
                <a:ea typeface="Calibri"/>
                <a:cs typeface="Times New Roman" panose="02020603050405020304" pitchFamily="18" charset="0"/>
              </a:rPr>
              <a:t>Always</a:t>
            </a:r>
            <a:r>
              <a:rPr lang="en-AU" sz="1200" b="0" kern="100" noProof="0" dirty="0">
                <a:solidFill>
                  <a:schemeClr val="tx1"/>
                </a:solidFill>
                <a:latin typeface="+mn-lt"/>
                <a:ea typeface="Calibri"/>
                <a:cs typeface="Times New Roman" panose="02020603050405020304" pitchFamily="18" charset="0"/>
              </a:rPr>
              <a:t> use the checklist items in Section 2 of Chapter 10 of the handbook. Start with what you saw and heard, referring to the items that you observed. Then continue with, ‘I didn’t see (or hear) you … ’ and refer to the items that can be added or refined.</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Demonstrate rehearsal with the staff member who prepared this demonstration with you:</a:t>
            </a:r>
          </a:p>
          <a:p>
            <a:pPr marL="230400" marR="0" lvl="1" indent="-2304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1" kern="100" noProof="0" dirty="0">
                <a:solidFill>
                  <a:schemeClr val="tx1"/>
                </a:solidFill>
                <a:latin typeface="+mn-lt"/>
                <a:ea typeface="Calibri"/>
                <a:cs typeface="Times New Roman" panose="02020603050405020304" pitchFamily="18" charset="0"/>
              </a:rPr>
              <a:t>Explain that you'll demonstrate rehearsing, providing feedback and rehearsing again. </a:t>
            </a:r>
          </a:p>
          <a:p>
            <a:pPr marL="230400" marR="0" lvl="1" indent="-2304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1" kern="100" noProof="0" dirty="0">
                <a:solidFill>
                  <a:schemeClr val="tx1"/>
                </a:solidFill>
                <a:latin typeface="+mn-lt"/>
                <a:ea typeface="Calibri"/>
                <a:cs typeface="Times New Roman" panose="02020603050405020304" pitchFamily="18" charset="0"/>
              </a:rPr>
              <a:t>Explain who will be the ‘teacher' and who will be the ‘observer’.</a:t>
            </a:r>
          </a:p>
          <a:p>
            <a:pPr marL="230400" marR="0" lvl="1" indent="-2304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1" kern="100" noProof="0" dirty="0">
                <a:solidFill>
                  <a:schemeClr val="tx1"/>
                </a:solidFill>
                <a:latin typeface="+mn-lt"/>
                <a:ea typeface="Calibri"/>
                <a:cs typeface="Times New Roman" panose="02020603050405020304" pitchFamily="18" charset="0"/>
              </a:rPr>
              <a:t>Briefly explain each role. The ‘teacher' will rehearse. The ‘observer’ will check off the items they see and hear during the rehearsal, using Section 2 of Chapter 10 of the handbook. The ‘observer’ will then provide feedback to the ‘teacher'.</a:t>
            </a:r>
          </a:p>
          <a:p>
            <a:pPr marL="230400" lvl="1" indent="-230400" defTabSz="966612">
              <a:lnSpc>
                <a:spcPct val="100000"/>
              </a:lnSpc>
              <a:spcBef>
                <a:spcPts val="0"/>
              </a:spcBef>
              <a:spcAft>
                <a:spcPts val="0"/>
              </a:spcAft>
              <a:buFont typeface="+mj-lt"/>
              <a:buAutoNum type="arabicPeriod" startAt="4"/>
              <a:defRPr/>
            </a:pPr>
            <a:r>
              <a:rPr lang="en-AU" sz="1200" b="0" i="1" kern="100" noProof="0" dirty="0">
                <a:solidFill>
                  <a:schemeClr val="tx1"/>
                </a:solidFill>
                <a:latin typeface="+mn-lt"/>
                <a:ea typeface="Calibri"/>
                <a:cs typeface="Times New Roman" panose="02020603050405020304" pitchFamily="18" charset="0"/>
              </a:rPr>
              <a:t>Explain the scenario, describing a common situation that might occur in their classroom where a student demonstrates </a:t>
            </a:r>
            <a:r>
              <a:rPr lang="en-AU" sz="1200" i="1" kern="100" noProof="0" dirty="0">
                <a:solidFill>
                  <a:schemeClr val="tx1"/>
                </a:solidFill>
                <a:latin typeface="+mn-lt"/>
                <a:ea typeface="Calibri"/>
                <a:cs typeface="Times New Roman" panose="02020603050405020304" pitchFamily="18" charset="0"/>
              </a:rPr>
              <a:t>disengaged or disruptive </a:t>
            </a:r>
            <a:r>
              <a:rPr lang="en-AU" sz="1200" b="0" i="1" kern="100" noProof="0" dirty="0">
                <a:solidFill>
                  <a:schemeClr val="tx1"/>
                </a:solidFill>
                <a:latin typeface="+mn-lt"/>
                <a:ea typeface="Calibri"/>
                <a:cs typeface="Times New Roman" panose="02020603050405020304" pitchFamily="18" charset="0"/>
              </a:rPr>
              <a:t>behaviour.</a:t>
            </a:r>
          </a:p>
          <a:p>
            <a:pPr marL="230400" marR="0" lvl="1" indent="-230400" algn="l" defTabSz="966612" rtl="0" eaLnBrk="1" fontAlgn="auto" latinLnBrk="0" hangingPunct="1">
              <a:lnSpc>
                <a:spcPct val="100000"/>
              </a:lnSpc>
              <a:spcBef>
                <a:spcPts val="0"/>
              </a:spcBef>
              <a:spcAft>
                <a:spcPts val="0"/>
              </a:spcAft>
              <a:buClrTx/>
              <a:buSzTx/>
              <a:buFont typeface="+mj-lt"/>
              <a:buAutoNum type="arabicPeriod" startAt="4"/>
              <a:tabLst/>
              <a:defRPr/>
            </a:pPr>
            <a:r>
              <a:rPr lang="en-AU" sz="1200" b="0" i="1" kern="100" noProof="0" dirty="0">
                <a:solidFill>
                  <a:schemeClr val="tx1"/>
                </a:solidFill>
                <a:latin typeface="+mn-lt"/>
                <a:ea typeface="Calibri"/>
                <a:cs typeface="Times New Roman" panose="02020603050405020304" pitchFamily="18" charset="0"/>
              </a:rPr>
              <a:t>The ‘teacher' demonstrates practice that is not fully aligned with the checklists in Section 2 of Chapter 10 of the handbook, stopping after step 3: Use verbal corrections. </a:t>
            </a:r>
            <a:r>
              <a:rPr lang="en-AU" sz="1200" b="0" i="1" kern="100" noProof="0" dirty="0">
                <a:solidFill>
                  <a:schemeClr val="tx1"/>
                </a:solidFill>
                <a:latin typeface="+mn-lt"/>
              </a:rPr>
              <a:t>The ‘observer’ uses the checklists in Section 2 of Chapter </a:t>
            </a:r>
            <a:r>
              <a:rPr lang="en-AU" sz="1200" i="1" kern="100" noProof="0" dirty="0">
                <a:solidFill>
                  <a:schemeClr val="tx1"/>
                </a:solidFill>
                <a:latin typeface="+mn-lt"/>
              </a:rPr>
              <a:t>10 </a:t>
            </a:r>
            <a:r>
              <a:rPr lang="en-AU" sz="1200" b="0" i="1" kern="100" noProof="0" dirty="0">
                <a:solidFill>
                  <a:schemeClr val="tx1"/>
                </a:solidFill>
                <a:latin typeface="+mn-lt"/>
              </a:rPr>
              <a:t>of the handbook</a:t>
            </a:r>
            <a:r>
              <a:rPr lang="en-AU" sz="1200" i="1" kern="100" noProof="0" dirty="0">
                <a:solidFill>
                  <a:schemeClr val="tx1"/>
                </a:solidFill>
                <a:latin typeface="+mn-lt"/>
              </a:rPr>
              <a:t>, recording the items that are demonstrated.</a:t>
            </a:r>
            <a:endParaRPr lang="en-AU" sz="1200" b="0" i="1" kern="100" noProof="0" dirty="0">
              <a:solidFill>
                <a:schemeClr val="tx1"/>
              </a:solidFill>
              <a:latin typeface="+mn-lt"/>
              <a:ea typeface="+mn-ea"/>
              <a:cs typeface="+mn-cs"/>
            </a:endParaRPr>
          </a:p>
          <a:p>
            <a:pPr marL="230400" marR="0" lvl="1" indent="-230400" algn="l" defTabSz="966612" rtl="0" eaLnBrk="1" fontAlgn="auto" latinLnBrk="0" hangingPunct="1">
              <a:lnSpc>
                <a:spcPct val="100000"/>
              </a:lnSpc>
              <a:spcBef>
                <a:spcPts val="0"/>
              </a:spcBef>
              <a:spcAft>
                <a:spcPts val="0"/>
              </a:spcAft>
              <a:buClrTx/>
              <a:buSzTx/>
              <a:buFont typeface="+mj-lt"/>
              <a:buAutoNum type="arabicPeriod" startAt="4"/>
              <a:tabLst/>
              <a:defRPr/>
            </a:pPr>
            <a:r>
              <a:rPr lang="en-AU" sz="1200" i="1" kern="100" noProof="0" dirty="0">
                <a:solidFill>
                  <a:schemeClr val="tx1"/>
                </a:solidFill>
                <a:latin typeface="+mn-lt"/>
              </a:rPr>
              <a:t>The ‘observer’ provides </a:t>
            </a:r>
            <a:r>
              <a:rPr lang="en-AU" sz="1200" b="0" i="1" kern="100" noProof="0" dirty="0">
                <a:solidFill>
                  <a:schemeClr val="tx1"/>
                </a:solidFill>
                <a:latin typeface="+mn-lt"/>
              </a:rPr>
              <a:t>feedback using the 2 sentence starters on this slide.</a:t>
            </a:r>
            <a:endParaRPr lang="en-AU" sz="1200" b="0" i="1" kern="100" noProof="0" dirty="0">
              <a:solidFill>
                <a:schemeClr val="tx1"/>
              </a:solidFill>
              <a:latin typeface="+mn-lt"/>
              <a:ea typeface="+mn-ea"/>
              <a:cs typeface="+mn-cs"/>
            </a:endParaRPr>
          </a:p>
          <a:p>
            <a:pPr marL="230400" marR="0" lvl="1" indent="-230400" algn="l" defTabSz="966612" rtl="0" eaLnBrk="1" fontAlgn="auto" latinLnBrk="0" hangingPunct="1">
              <a:lnSpc>
                <a:spcPct val="100000"/>
              </a:lnSpc>
              <a:spcBef>
                <a:spcPts val="0"/>
              </a:spcBef>
              <a:spcAft>
                <a:spcPts val="0"/>
              </a:spcAft>
              <a:buClrTx/>
              <a:buSzTx/>
              <a:buFont typeface="+mj-lt"/>
              <a:buAutoNum type="arabicPeriod" startAt="4"/>
              <a:tabLst/>
              <a:defRPr/>
            </a:pPr>
            <a:r>
              <a:rPr lang="en-AU" sz="1200" b="0" i="1" kern="100" noProof="0" dirty="0">
                <a:solidFill>
                  <a:schemeClr val="tx1"/>
                </a:solidFill>
                <a:latin typeface="+mn-lt"/>
                <a:ea typeface="Calibri"/>
                <a:cs typeface="Times New Roman" panose="02020603050405020304" pitchFamily="18" charset="0"/>
              </a:rPr>
              <a:t>The ‘teacher' demonstrates the first 3 steps again, with the same scenario, addressing the feedback as best they can.</a:t>
            </a:r>
          </a:p>
          <a:p>
            <a:pPr marL="230400" marR="0" lvl="1" indent="-230400" algn="l" defTabSz="966612" rtl="0" eaLnBrk="1" fontAlgn="auto" latinLnBrk="0" hangingPunct="1">
              <a:lnSpc>
                <a:spcPct val="100000"/>
              </a:lnSpc>
              <a:spcBef>
                <a:spcPts val="0"/>
              </a:spcBef>
              <a:spcAft>
                <a:spcPts val="0"/>
              </a:spcAft>
              <a:buClrTx/>
              <a:buSzTx/>
              <a:buFont typeface="+mj-lt"/>
              <a:buAutoNum type="arabicPeriod" startAt="4"/>
              <a:tabLst/>
              <a:defRPr/>
            </a:pPr>
            <a:r>
              <a:rPr lang="en-AU" sz="1200" b="0" i="1" kern="100" noProof="0" dirty="0">
                <a:solidFill>
                  <a:schemeClr val="tx1"/>
                </a:solidFill>
                <a:latin typeface="+mn-lt"/>
                <a:ea typeface="Calibri"/>
                <a:cs typeface="Times New Roman" panose="02020603050405020304" pitchFamily="18" charset="0"/>
              </a:rPr>
              <a:t>The ‘observer’ provides feedback again. </a:t>
            </a:r>
          </a:p>
          <a:p>
            <a:pPr marL="230400" marR="0" lvl="0" indent="-23040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Invite questions or feedback on your demonstration of rehearsal.</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AU" sz="1200" b="0" kern="100" noProof="0" dirty="0">
              <a:solidFill>
                <a:schemeClr val="tx1"/>
              </a:solidFill>
              <a:latin typeface="+mn-lt"/>
              <a:ea typeface="Calibri"/>
              <a:cs typeface="Times New Roman" panose="02020603050405020304" pitchFamily="18" charset="0"/>
            </a:endParaRPr>
          </a:p>
          <a:p>
            <a:pPr defTabSz="966612">
              <a:lnSpc>
                <a:spcPct val="100000"/>
              </a:lnSpc>
              <a:spcBef>
                <a:spcPts val="0"/>
              </a:spcBef>
              <a:spcAft>
                <a:spcPts val="0"/>
              </a:spcAft>
              <a:defRPr/>
            </a:pPr>
            <a:r>
              <a:rPr lang="en-AU" sz="1200" noProof="0" dirty="0">
                <a:solidFill>
                  <a:schemeClr val="tx1"/>
                </a:solidFill>
                <a:effectLst/>
                <a:latin typeface="+mn-lt"/>
              </a:rPr>
              <a:t>Remember that rehearsal is always iterative. </a:t>
            </a:r>
            <a:r>
              <a:rPr lang="en-AU" sz="1200" b="0" kern="100" noProof="0" dirty="0">
                <a:solidFill>
                  <a:schemeClr val="tx1"/>
                </a:solidFill>
                <a:latin typeface="+mn-lt"/>
                <a:ea typeface="Calibri"/>
                <a:cs typeface="Times New Roman" panose="02020603050405020304" pitchFamily="18" charset="0"/>
              </a:rPr>
              <a:t>One of you will keep rehearsing and seeking feedback for 5 minutes, refining your practice each time. This might include revising your plan and script before rehearsing again.</a:t>
            </a:r>
            <a:r>
              <a:rPr lang="en-AU" sz="1200" kern="100" noProof="0" dirty="0">
                <a:solidFill>
                  <a:schemeClr val="tx1"/>
                </a:solidFill>
                <a:latin typeface="+mn-lt"/>
                <a:ea typeface="Calibri"/>
                <a:cs typeface="Times New Roman" panose="02020603050405020304" pitchFamily="18" charset="0"/>
              </a:rPr>
              <a:t> </a:t>
            </a:r>
            <a:r>
              <a:rPr lang="en-AU" sz="1200" b="0" kern="100" noProof="0" dirty="0">
                <a:solidFill>
                  <a:schemeClr val="tx1"/>
                </a:solidFill>
                <a:latin typeface="+mn-lt"/>
                <a:ea typeface="Calibri"/>
                <a:cs typeface="Times New Roman" panose="02020603050405020304" pitchFamily="18" charset="0"/>
              </a:rPr>
              <a:t>Use the checklists in Section 2 of Chapter 10 of the handbook when you observe and provide feedback. Swap roles after 5 minutes.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a:lnSpc>
                <a:spcPct val="100000"/>
              </a:lnSpc>
              <a:spcBef>
                <a:spcPts val="0"/>
              </a:spcBef>
              <a:spcAft>
                <a:spcPts val="0"/>
              </a:spcAft>
            </a:pPr>
            <a:r>
              <a:rPr lang="en-AU" sz="1200" i="1" noProof="0" dirty="0">
                <a:solidFill>
                  <a:schemeClr val="tx1"/>
                </a:solidFill>
                <a:effectLst/>
                <a:latin typeface="+mn-lt"/>
              </a:rPr>
              <a:t>Before sending participants to their rehearsal areas, inform them of their expected return time. Each rehearsal will last 10 minutes total, with 5 minutes allocated per participant.</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noProof="0" dirty="0">
                <a:solidFill>
                  <a:schemeClr val="tx1"/>
                </a:solidFill>
                <a:effectLst/>
                <a:latin typeface="+mn-lt"/>
              </a:rPr>
              <a:t>Circulate while people are rehearsing, encouraging them to re-rehearse so that their refined practice becomes automatic. After 5 minutes, remind participants to swap roles. Towards the end of the 10 minutes, tell participants how much time they have left.</a:t>
            </a:r>
            <a:endParaRPr lang="en-AU" sz="1200" b="0" i="1"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18</a:t>
            </a:fld>
            <a:endParaRPr lang="en-US">
              <a:solidFill>
                <a:prstClr val="black"/>
              </a:solidFill>
            </a:endParaRPr>
          </a:p>
        </p:txBody>
      </p:sp>
    </p:spTree>
    <p:extLst>
      <p:ext uri="{BB962C8B-B14F-4D97-AF65-F5344CB8AC3E}">
        <p14:creationId xmlns:p14="http://schemas.microsoft.com/office/powerpoint/2010/main" val="273720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r>
              <a:rPr lang="en-AU" sz="1200" b="1" noProof="0" dirty="0">
                <a:solidFill>
                  <a:schemeClr val="tx1"/>
                </a:solidFill>
                <a:latin typeface="+mn-lt"/>
              </a:rPr>
              <a:t>Preparation</a:t>
            </a:r>
          </a:p>
          <a:p>
            <a:pPr marL="228600" indent="-228600">
              <a:buFont typeface="+mj-lt"/>
              <a:buAutoNum type="arabicPeriod"/>
            </a:pPr>
            <a:r>
              <a:rPr lang="en-AU" sz="1200" b="0" noProof="0" dirty="0">
                <a:solidFill>
                  <a:schemeClr val="tx1"/>
                </a:solidFill>
                <a:latin typeface="+mn-lt"/>
              </a:rPr>
              <a:t>On this slide, you'll remind participants of effective practice for steps 4 and 5 of effectively responding to </a:t>
            </a:r>
            <a:r>
              <a:rPr lang="en-AU" sz="1200" noProof="0" dirty="0">
                <a:solidFill>
                  <a:schemeClr val="tx1"/>
                </a:solidFill>
                <a:latin typeface="+mn-lt"/>
              </a:rPr>
              <a:t>disengaged and disruptive behaviours</a:t>
            </a:r>
            <a:r>
              <a:rPr lang="en-AU" sz="1200" b="0" noProof="0" dirty="0">
                <a:solidFill>
                  <a:schemeClr val="tx1"/>
                </a:solidFill>
                <a:latin typeface="+mn-lt"/>
              </a:rPr>
              <a:t>. This reminder will support them to plan, script and rehearse. Do one of the following:</a:t>
            </a:r>
          </a:p>
          <a:p>
            <a:pPr marL="504000" lvl="1" indent="-252000">
              <a:buFont typeface="+mj-lt"/>
              <a:buAutoNum type="alphaLcParenR"/>
              <a:defRPr/>
            </a:pPr>
            <a:r>
              <a:rPr lang="en-AU" sz="1200" b="0" noProof="0" dirty="0">
                <a:solidFill>
                  <a:schemeClr val="tx1"/>
                </a:solidFill>
                <a:latin typeface="+mn-lt"/>
              </a:rPr>
              <a:t>Show steps 4 and 5 from one of the examples in AERO’s video example of practice for responding to </a:t>
            </a:r>
            <a:r>
              <a:rPr lang="en-AU" sz="1200" noProof="0" dirty="0">
                <a:solidFill>
                  <a:schemeClr val="tx1"/>
                </a:solidFill>
                <a:latin typeface="+mn-lt"/>
              </a:rPr>
              <a:t>disengaged and disruptive behaviours</a:t>
            </a:r>
            <a:r>
              <a:rPr lang="en-AU" sz="1200" b="0" noProof="0" dirty="0">
                <a:solidFill>
                  <a:schemeClr val="tx1"/>
                </a:solidFill>
                <a:latin typeface="+mn-lt"/>
              </a:rPr>
              <a:t>.</a:t>
            </a:r>
          </a:p>
          <a:p>
            <a:pPr marL="504000" lvl="1" indent="-252000">
              <a:buFont typeface="+mj-lt"/>
              <a:buAutoNum type="alphaLcParenR"/>
            </a:pPr>
            <a:r>
              <a:rPr lang="en-AU" sz="1200" b="0" noProof="0" dirty="0">
                <a:solidFill>
                  <a:schemeClr val="tx1"/>
                </a:solidFill>
                <a:latin typeface="+mn-lt"/>
              </a:rPr>
              <a:t>Demonstrate effective practice yourself. If you do this, rehearse this demonstration using Sections 2.4 and 2.5 of Chapter 10 of the handbook.</a:t>
            </a:r>
          </a:p>
          <a:p>
            <a:pPr marL="171450" indent="-171450">
              <a:buFontTx/>
              <a:buChar char="-"/>
            </a:pPr>
            <a:endParaRPr lang="en-AU" sz="1200" b="1" noProof="0" dirty="0">
              <a:solidFill>
                <a:schemeClr val="tx1"/>
              </a:solidFill>
              <a:latin typeface="+mn-lt"/>
            </a:endParaRPr>
          </a:p>
          <a:p>
            <a:r>
              <a:rPr lang="en-AU" sz="1200" b="1" noProof="0" dirty="0">
                <a:solidFill>
                  <a:schemeClr val="tx1"/>
                </a:solidFill>
                <a:latin typeface="+mn-lt"/>
              </a:rPr>
              <a:t>Facilitator notes</a:t>
            </a:r>
          </a:p>
          <a:p>
            <a:r>
              <a:rPr lang="en-AU" sz="1200" b="0" noProof="0" dirty="0">
                <a:solidFill>
                  <a:schemeClr val="tx1"/>
                </a:solidFill>
                <a:latin typeface="+mn-lt"/>
              </a:rPr>
              <a:t>You’ve worked so far to refine the first 3 steps through a process of planning, scripting and rehearsing. You’ll now do the same for steps 4 and 5.</a:t>
            </a:r>
          </a:p>
          <a:p>
            <a:endParaRPr lang="en-AU" sz="1200" b="0" i="1" noProof="0" dirty="0">
              <a:solidFill>
                <a:schemeClr val="tx1"/>
              </a:solidFill>
              <a:latin typeface="+mn-lt"/>
            </a:endParaRPr>
          </a:p>
          <a:p>
            <a:r>
              <a:rPr lang="en-AU" sz="1200" b="0" i="1" noProof="0" dirty="0">
                <a:solidFill>
                  <a:schemeClr val="tx1"/>
                </a:solidFill>
                <a:latin typeface="+mn-lt"/>
              </a:rPr>
              <a:t>To remind participants of effective practice, show steps 4 and 5 from AERO's video example of practice or demonstrate steps 4 and 5.</a:t>
            </a:r>
          </a:p>
        </p:txBody>
      </p:sp>
      <p:sp>
        <p:nvSpPr>
          <p:cNvPr id="6" name="Slide Number Placeholder 5"/>
          <p:cNvSpPr>
            <a:spLocks noGrp="1"/>
          </p:cNvSpPr>
          <p:nvPr>
            <p:ph type="sldNum" sz="quarter" idx="5"/>
          </p:nvPr>
        </p:nvSpPr>
        <p:spPr/>
        <p:txBody>
          <a:bodyPr/>
          <a:lstStyle/>
          <a:p>
            <a:fld id="{B36E7EC0-9BE3-5541-9D76-7DE32A6C9D42}" type="slidenum">
              <a:rPr lang="en-US" smtClean="0"/>
              <a:t>19</a:t>
            </a:fld>
            <a:endParaRPr lang="en-US"/>
          </a:p>
        </p:txBody>
      </p:sp>
    </p:spTree>
    <p:extLst>
      <p:ext uri="{BB962C8B-B14F-4D97-AF65-F5344CB8AC3E}">
        <p14:creationId xmlns:p14="http://schemas.microsoft.com/office/powerpoint/2010/main" val="129834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50875"/>
            <a:ext cx="5487987" cy="3087688"/>
          </a:xfrm>
        </p:spPr>
      </p:sp>
      <p:sp>
        <p:nvSpPr>
          <p:cNvPr id="3" name="Notes Placeholder 2"/>
          <p:cNvSpPr>
            <a:spLocks noGrp="1"/>
          </p:cNvSpPr>
          <p:nvPr>
            <p:ph type="body" idx="1"/>
          </p:nvPr>
        </p:nvSpPr>
        <p:spPr>
          <a:xfrm>
            <a:off x="688627" y="3807266"/>
            <a:ext cx="5788373" cy="5983111"/>
          </a:xfrm>
        </p:spPr>
        <p:txBody>
          <a:bodyPr/>
          <a:lstStyle/>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noProof="0" dirty="0">
                <a:effectLst/>
                <a:latin typeface="+mn-lt"/>
              </a:rPr>
              <a:t>Before using this professional learning resource, consider using AERO’s professional learning resource, Evidence-Based Approaches for Effective Classroom Management, to build a shared understanding of effective classroom management.</a:t>
            </a:r>
          </a:p>
          <a:p>
            <a:pPr marL="171450" indent="-171450" defTabSz="966612">
              <a:buFont typeface="Arial" panose="020B0604020202020204" pitchFamily="34" charset="0"/>
              <a:buChar char="•"/>
              <a:defRPr/>
            </a:pPr>
            <a:r>
              <a:rPr lang="en-AU" sz="1200" kern="1200" noProof="0" dirty="0">
                <a:solidFill>
                  <a:schemeClr val="tx1"/>
                </a:solidFill>
                <a:latin typeface="+mn-lt"/>
                <a:ea typeface="+mn-ea"/>
                <a:cs typeface="+mn-cs"/>
              </a:rPr>
              <a:t>Responding to disengaged and disruptive behaviours requires several skills: acknowledgement and praise, circulation, clear communication, deliberately pausing, non-verbal correction, scanning and voice control. Consider whether staff might benefit from rehearsing </a:t>
            </a:r>
            <a:r>
              <a:rPr lang="en-AU" dirty="0"/>
              <a:t>one or more of these skills </a:t>
            </a:r>
            <a:r>
              <a:rPr lang="en-AU" sz="1200" kern="1200" noProof="0" dirty="0">
                <a:solidFill>
                  <a:schemeClr val="tx1"/>
                </a:solidFill>
                <a:latin typeface="+mn-lt"/>
                <a:ea typeface="+mn-ea"/>
                <a:cs typeface="+mn-cs"/>
              </a:rPr>
              <a:t>before rehearsing responding to disengaged and disruptive behaviours. AERO’s professional learning resource, Circulation: Practical Refinement, supports rehearsal of circulation. </a:t>
            </a:r>
            <a:br>
              <a:rPr lang="en-AU" sz="1200" noProof="0" dirty="0">
                <a:effectLst/>
                <a:cs typeface="+mn-lt"/>
              </a:rPr>
            </a:br>
            <a:endParaRPr lang="en-AU" sz="1200" b="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rPr>
              <a:t>Ask participants to download </a:t>
            </a:r>
            <a:r>
              <a:rPr lang="en-AU" sz="1200" i="0" noProof="0" dirty="0">
                <a:solidFill>
                  <a:schemeClr val="tx1"/>
                </a:solidFill>
                <a:effectLst/>
                <a:latin typeface="+mn-lt"/>
                <a:ea typeface="Times New Roman" panose="02020603050405020304" pitchFamily="18" charset="0"/>
                <a:cs typeface="Arial" panose="020B0604020202020204" pitchFamily="34" charset="0"/>
              </a:rPr>
              <a:t>the handbook and read </a:t>
            </a:r>
            <a:r>
              <a:rPr lang="en-AU" sz="1200" noProof="0" dirty="0">
                <a:solidFill>
                  <a:schemeClr val="tx1"/>
                </a:solidFill>
                <a:latin typeface="+mn-lt"/>
              </a:rPr>
              <a:t>Chapter 10. https://www.edresearch.edu.au/classroom-management-handbook</a:t>
            </a:r>
          </a:p>
          <a:p>
            <a:pPr marL="228600" indent="-228600">
              <a:lnSpc>
                <a:spcPct val="100000"/>
              </a:lnSpc>
              <a:spcBef>
                <a:spcPts val="0"/>
              </a:spcBef>
              <a:spcAft>
                <a:spcPts val="0"/>
              </a:spcAft>
              <a:buFont typeface="+mj-lt"/>
              <a:buAutoNum type="arabicPeriod"/>
            </a:pPr>
            <a:r>
              <a:rPr lang="en-AU" sz="1200" noProof="0" dirty="0">
                <a:solidFill>
                  <a:schemeClr val="tx1"/>
                </a:solidFill>
                <a:latin typeface="+mn-lt"/>
              </a:rPr>
              <a:t>Consider also suggesting as pre-reading this short article about rehearsal: https://snacks.pepsmccrea.com/p/rehearsal-in-pd</a:t>
            </a:r>
          </a:p>
          <a:p>
            <a:pPr marL="0" lvl="0" indent="0">
              <a:lnSpc>
                <a:spcPct val="100000"/>
              </a:lnSpc>
              <a:spcBef>
                <a:spcPts val="0"/>
              </a:spcBef>
              <a:spcAft>
                <a:spcPts val="0"/>
              </a:spcAft>
              <a:buFont typeface="Arial" panose="020B0604020202020204" pitchFamily="34" charset="0"/>
              <a:buNone/>
            </a:pPr>
            <a:endParaRPr lang="en-AU" sz="1200" b="1" i="1" noProof="0" dirty="0">
              <a:solidFill>
                <a:schemeClr val="tx1"/>
              </a:solidFill>
              <a:effectLst/>
              <a:latin typeface="+mn-lt"/>
              <a:cs typeface="Arial" panose="020B0604020202020204" pitchFamily="34" charset="0"/>
            </a:endParaRPr>
          </a:p>
          <a:p>
            <a:pPr marL="0" lvl="0" indent="0">
              <a:lnSpc>
                <a:spcPct val="100000"/>
              </a:lnSpc>
              <a:spcBef>
                <a:spcPts val="0"/>
              </a:spcBef>
              <a:spcAft>
                <a:spcPts val="0"/>
              </a:spcAft>
              <a:buFont typeface="Arial" panose="020B0604020202020204" pitchFamily="34" charset="0"/>
              <a:buNone/>
            </a:pPr>
            <a:r>
              <a:rPr lang="en-AU" sz="1200" b="1" i="0" noProof="0" dirty="0">
                <a:solidFill>
                  <a:schemeClr val="tx1"/>
                </a:solidFill>
                <a:effectLst/>
                <a:latin typeface="+mn-lt"/>
                <a:cs typeface="Arial" panose="020B0604020202020204" pitchFamily="34" charset="0"/>
              </a:rPr>
              <a:t>Remember to delete the preparation section in each slide note once you’ve followed its instructions </a:t>
            </a:r>
            <a:r>
              <a:rPr lang="en-AU" sz="1200" b="1" i="0" kern="1200" noProof="0" dirty="0">
                <a:solidFill>
                  <a:schemeClr val="tx1"/>
                </a:solidFill>
                <a:effectLst/>
                <a:latin typeface="+mn-lt"/>
                <a:ea typeface="+mn-ea"/>
                <a:cs typeface="Arial" panose="020B0604020202020204" pitchFamily="34" charset="0"/>
              </a:rPr>
              <a:t>so that you can more easily see the facilitator notes.</a:t>
            </a:r>
          </a:p>
          <a:p>
            <a:pPr>
              <a:lnSpc>
                <a:spcPct val="100000"/>
              </a:lnSpc>
              <a:spcBef>
                <a:spcPts val="0"/>
              </a:spcBef>
              <a:spcAft>
                <a:spcPts val="0"/>
              </a:spcAft>
            </a:pPr>
            <a:endParaRPr lang="en-AU" sz="1200" b="1" noProof="0" dirty="0">
              <a:solidFill>
                <a:schemeClr val="tx1"/>
              </a:solidFill>
              <a:latin typeface="+mn-lt"/>
              <a:ea typeface="Calibri"/>
              <a:cs typeface="Arial" panose="020B0604020202020204" pitchFamily="34" charset="0"/>
            </a:endParaRPr>
          </a:p>
          <a:p>
            <a:pPr>
              <a:lnSpc>
                <a:spcPct val="100000"/>
              </a:lnSpc>
              <a:spcBef>
                <a:spcPts val="0"/>
              </a:spcBef>
              <a:spcAft>
                <a:spcPts val="0"/>
              </a:spcAft>
            </a:pPr>
            <a:r>
              <a:rPr lang="en-AU" sz="1200" b="1" noProof="0" dirty="0">
                <a:solidFill>
                  <a:schemeClr val="tx1"/>
                </a:solidFill>
                <a:latin typeface="+mn-lt"/>
                <a:ea typeface="Calibri"/>
                <a:cs typeface="Arial" panose="020B0604020202020204"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noProof="0" dirty="0">
                <a:solidFill>
                  <a:schemeClr val="tx1"/>
                </a:solidFill>
                <a:effectLst/>
                <a:latin typeface="+mn-lt"/>
              </a:rPr>
              <a:t>If you’re using Presenter View, increase the space for slide notes by dragging the vertical and horizontal lines beside it. You can also adjust the font size using the 2 buttons below the slide notes.</a:t>
            </a:r>
            <a:endParaRPr lang="en-AU" sz="1200" i="1" noProof="0" dirty="0">
              <a:solidFill>
                <a:schemeClr val="tx1"/>
              </a:solidFill>
              <a:effectLst/>
              <a:latin typeface="+mn-lt"/>
              <a:cs typeface="Arial" panose="020B0604020202020204" pitchFamily="34" charset="0"/>
            </a:endParaRPr>
          </a:p>
        </p:txBody>
      </p:sp>
      <p:sp>
        <p:nvSpPr>
          <p:cNvPr id="6" name="Slide Number Placeholder 5"/>
          <p:cNvSpPr>
            <a:spLocks noGrp="1"/>
          </p:cNvSpPr>
          <p:nvPr>
            <p:ph type="sldNum" sz="quarter" idx="5"/>
          </p:nvPr>
        </p:nvSpPr>
        <p:spPr/>
        <p:txBody>
          <a:bodyPr/>
          <a:lstStyle/>
          <a:p>
            <a:fld id="{B36E7EC0-9BE3-5541-9D76-7DE32A6C9D42}" type="slidenum">
              <a:rPr lang="en-US" smtClean="0"/>
              <a:t>2</a:t>
            </a:fld>
            <a:endParaRPr lang="en-US"/>
          </a:p>
        </p:txBody>
      </p:sp>
    </p:spTree>
    <p:extLst>
      <p:ext uri="{BB962C8B-B14F-4D97-AF65-F5344CB8AC3E}">
        <p14:creationId xmlns:p14="http://schemas.microsoft.com/office/powerpoint/2010/main" val="233740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kern="100" noProof="0" dirty="0">
                <a:solidFill>
                  <a:schemeClr val="tx1"/>
                </a:solidFill>
                <a:latin typeface="+mn-lt"/>
                <a:ea typeface="Calibri"/>
                <a:cs typeface="Times New Roman" panose="02020603050405020304" pitchFamily="18" charset="0"/>
              </a:rPr>
              <a:t>If </a:t>
            </a:r>
            <a:r>
              <a:rPr lang="en-AU" sz="1200" kern="1200" noProof="0" dirty="0">
                <a:solidFill>
                  <a:schemeClr val="tx1"/>
                </a:solidFill>
                <a:latin typeface="+mn-lt"/>
                <a:ea typeface="+mn-ea"/>
                <a:cs typeface="+mn-cs"/>
              </a:rPr>
              <a:t>you</a:t>
            </a:r>
            <a:r>
              <a:rPr lang="en-AU" sz="1200" b="0" kern="100" noProof="0" dirty="0">
                <a:solidFill>
                  <a:schemeClr val="tx1"/>
                </a:solidFill>
                <a:latin typeface="+mn-lt"/>
                <a:ea typeface="Calibri"/>
                <a:cs typeface="Times New Roman" panose="02020603050405020304" pitchFamily="18" charset="0"/>
              </a:rPr>
              <a:t> edited the scenarios on slide 17 to suit your context, copy your scenarios over to this slide.</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Give participants time to read Section 1.4 of Chapter 10 the handbook.</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ADVANCE THE PRESENTATION to reveal scenarios and instruction.</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i="0" u="none"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u="none" kern="100" noProof="0" dirty="0">
                <a:solidFill>
                  <a:schemeClr val="tx1"/>
                </a:solidFill>
                <a:latin typeface="+mn-lt"/>
                <a:ea typeface="Calibri"/>
                <a:cs typeface="Times New Roman" panose="02020603050405020304" pitchFamily="18" charset="0"/>
              </a:rPr>
              <a:t>You’re going to apply what you’ve read by discussing your scenarios.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u="none" kern="100" noProof="0" dirty="0">
              <a:solidFill>
                <a:schemeClr val="tx1"/>
              </a:solidFill>
              <a:latin typeface="+mn-lt"/>
              <a:ea typeface="Calibri"/>
              <a:cs typeface="Times New Roman" panose="02020603050405020304" pitchFamily="18" charset="0"/>
            </a:endParaRPr>
          </a:p>
          <a:p>
            <a:pPr>
              <a:lnSpc>
                <a:spcPct val="100000"/>
              </a:lnSpc>
              <a:spcBef>
                <a:spcPts val="0"/>
              </a:spcBef>
              <a:spcAft>
                <a:spcPts val="0"/>
              </a:spcAft>
            </a:pPr>
            <a:r>
              <a:rPr lang="en-AU" sz="1200" noProof="0" dirty="0">
                <a:solidFill>
                  <a:schemeClr val="tx1"/>
                </a:solidFill>
                <a:effectLst/>
                <a:latin typeface="+mn-lt"/>
              </a:rPr>
              <a:t>When considering possible consequences, keep in mind that they need to be reasonable. Explain the relevant points on the right of the slide.</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u="none"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kern="100" noProof="0" dirty="0">
                <a:solidFill>
                  <a:schemeClr val="tx1"/>
                </a:solidFill>
                <a:latin typeface="+mn-lt"/>
                <a:ea typeface="Calibri"/>
                <a:cs typeface="Times New Roman" panose="02020603050405020304" pitchFamily="18" charset="0"/>
              </a:rPr>
              <a:t>Give participants time to discuss the scenario they are working on with their partner, following the instruction, then share back to the whole group.</a:t>
            </a:r>
            <a:endParaRPr lang="en-AU" sz="1200" b="1" i="1"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20</a:t>
            </a:fld>
            <a:endParaRPr lang="en-US">
              <a:solidFill>
                <a:prstClr val="black"/>
              </a:solidFill>
            </a:endParaRPr>
          </a:p>
        </p:txBody>
      </p:sp>
    </p:spTree>
    <p:extLst>
      <p:ext uri="{BB962C8B-B14F-4D97-AF65-F5344CB8AC3E}">
        <p14:creationId xmlns:p14="http://schemas.microsoft.com/office/powerpoint/2010/main" val="668105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Again, you are going to plan and script before you rehearse.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Ask participants to open the handbook to Chapter 10.</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Section 1 of Chapter 10 describes each step in detail </a:t>
            </a:r>
            <a:r>
              <a:rPr lang="en-AU" sz="1200" b="0" i="0" u="none" strike="noStrike" noProof="0" dirty="0">
                <a:solidFill>
                  <a:schemeClr val="tx1"/>
                </a:solidFill>
                <a:effectLst/>
                <a:latin typeface="+mn-lt"/>
              </a:rPr>
              <a:t>and Section 2 has a checklist for refining each step.</a:t>
            </a: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Ask participants to turn to Section 2.4.</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00" noProof="0" dirty="0">
                <a:solidFill>
                  <a:schemeClr val="tx1"/>
                </a:solidFill>
                <a:latin typeface="+mn-lt"/>
                <a:ea typeface="Calibri"/>
                <a:cs typeface="Times New Roman" panose="02020603050405020304" pitchFamily="18" charset="0"/>
              </a:rPr>
              <a:t>The first line says to use the list of behaviours you made earlier. However, please continue to use the scenario you selected and have started rehearsing with. In doing so, you'll complete every checkbox for just that one scenario.</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Draw participants’ attention to the second last checkbox in Section 2.4, ‘Giving the student time and space to make their choice’.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00" noProof="0" dirty="0">
                <a:solidFill>
                  <a:schemeClr val="tx1"/>
                </a:solidFill>
                <a:latin typeface="+mn-lt"/>
                <a:ea typeface="Calibri"/>
                <a:cs typeface="Times New Roman" panose="02020603050405020304" pitchFamily="18" charset="0"/>
              </a:rPr>
              <a:t>You need a plan for </a:t>
            </a:r>
            <a:r>
              <a:rPr lang="en-AU" sz="1200" b="1" i="0" kern="100" noProof="0" dirty="0">
                <a:solidFill>
                  <a:schemeClr val="tx1"/>
                </a:solidFill>
                <a:latin typeface="+mn-lt"/>
                <a:ea typeface="Calibri"/>
                <a:cs typeface="Times New Roman" panose="02020603050405020304" pitchFamily="18" charset="0"/>
              </a:rPr>
              <a:t>how</a:t>
            </a:r>
            <a:r>
              <a:rPr lang="en-AU" sz="1200" b="0" i="0" kern="100" noProof="0" dirty="0">
                <a:solidFill>
                  <a:schemeClr val="tx1"/>
                </a:solidFill>
                <a:latin typeface="+mn-lt"/>
                <a:ea typeface="Calibri"/>
                <a:cs typeface="Times New Roman" panose="02020603050405020304" pitchFamily="18" charset="0"/>
              </a:rPr>
              <a:t> you'll give the student time and space. For example, you could: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noProof="0" dirty="0">
                <a:solidFill>
                  <a:schemeClr val="tx1"/>
                </a:solidFill>
                <a:latin typeface="+mn-lt"/>
                <a:ea typeface="+mn-ea"/>
                <a:cs typeface="+mn-cs"/>
              </a:rPr>
              <a:t>script clear communication to use before moving away (circulation and scanning), explaining that you're giving them the space to consider and correct their behaviour and that you'll be back in a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noProof="0" dirty="0">
                <a:solidFill>
                  <a:schemeClr val="tx1"/>
                </a:solidFill>
                <a:latin typeface="+mn-lt"/>
                <a:ea typeface="+mn-ea"/>
                <a:cs typeface="+mn-cs"/>
              </a:rPr>
              <a:t>describe how you'll move away from the student, for example, to temporarily help other students while making sure you position yourself so you can scan and monitor the student’s behaviour while giving them this time and space.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b="0" i="0" u="none" strike="noStrike" kern="1200" baseline="0" noProof="0" dirty="0">
              <a:solidFill>
                <a:schemeClr val="tx1"/>
              </a:solidFill>
              <a:latin typeface="+mn-lt"/>
              <a:ea typeface="+mn-ea"/>
              <a:cs typeface="+mn-cs"/>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Once you’ve followed the instructions, </a:t>
            </a:r>
            <a:r>
              <a:rPr lang="en-AU" sz="1200" noProof="0" dirty="0">
                <a:solidFill>
                  <a:schemeClr val="tx1"/>
                </a:solidFill>
                <a:effectLst/>
                <a:latin typeface="+mn-lt"/>
              </a:rPr>
              <a:t>share your plan and script and explain your decisions for what you'll do and say.</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Give participants 10 minutes to write their plan and script and share with their partner.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Move from group to group offering support and feedback. </a:t>
            </a:r>
            <a:endParaRPr lang="en-AU" sz="1200" b="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kern="100" noProof="0" dirty="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21</a:t>
            </a:fld>
            <a:endParaRPr lang="en-US">
              <a:solidFill>
                <a:prstClr val="black"/>
              </a:solidFill>
            </a:endParaRPr>
          </a:p>
        </p:txBody>
      </p:sp>
    </p:spTree>
    <p:extLst>
      <p:ext uri="{BB962C8B-B14F-4D97-AF65-F5344CB8AC3E}">
        <p14:creationId xmlns:p14="http://schemas.microsoft.com/office/powerpoint/2010/main" val="512085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You'll now work on refining steps 4 and 5, again swapping roles after 5 minutes.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A reminder that our feedback </a:t>
            </a:r>
            <a:r>
              <a:rPr lang="en-AU" sz="1200" b="1" i="0" kern="100" noProof="0" dirty="0">
                <a:solidFill>
                  <a:schemeClr val="tx1"/>
                </a:solidFill>
                <a:latin typeface="+mn-lt"/>
                <a:ea typeface="Calibri"/>
                <a:cs typeface="Times New Roman" panose="02020603050405020304" pitchFamily="18" charset="0"/>
              </a:rPr>
              <a:t>always</a:t>
            </a:r>
            <a:r>
              <a:rPr lang="en-AU" sz="1200" b="0" kern="100" noProof="0" dirty="0">
                <a:solidFill>
                  <a:schemeClr val="tx1"/>
                </a:solidFill>
                <a:latin typeface="+mn-lt"/>
                <a:ea typeface="Calibri"/>
                <a:cs typeface="Times New Roman" panose="02020603050405020304" pitchFamily="18" charset="0"/>
              </a:rPr>
              <a:t> refers to the checklist items in Section 2 of Chapter 10 of the handbook. Start with what you saw and heard, referring to the checklist items that you observed. Then continue with ‘I didn’t see (or hear) you … ’ and refer to the checklist items that can be added or refined.</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noProof="0" dirty="0">
                <a:solidFill>
                  <a:schemeClr val="tx1"/>
                </a:solidFill>
                <a:effectLst/>
                <a:latin typeface="+mn-lt"/>
              </a:rPr>
              <a:t>Remember that rehearsal is always iterative. We rehearse over and over so that the improvements in our practice become habitual.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00" noProof="0" dirty="0">
                <a:solidFill>
                  <a:schemeClr val="tx1"/>
                </a:solidFill>
                <a:latin typeface="+mn-lt"/>
                <a:ea typeface="Calibri"/>
                <a:cs typeface="Times New Roman" panose="02020603050405020304" pitchFamily="18" charset="0"/>
              </a:rPr>
              <a:t>Once you’ve both rehearsed steps 4 and 5, if you have time, please rehearse all 5 steps.</a:t>
            </a:r>
          </a:p>
          <a:p>
            <a:pPr marL="0" marR="0" lvl="0" indent="0" algn="l" defTabSz="966612">
              <a:lnSpc>
                <a:spcPct val="100000"/>
              </a:lnSpc>
              <a:spcBef>
                <a:spcPts val="0"/>
              </a:spcBef>
              <a:spcAft>
                <a:spcPts val="0"/>
              </a:spcAft>
              <a:buClrTx/>
              <a:buSzTx/>
              <a:buFont typeface="Arial" panose="020B0604020202020204" pitchFamily="34" charset="0"/>
              <a:buNone/>
              <a:tabLst/>
              <a:defRPr/>
            </a:pPr>
            <a:endParaRPr lang="en-AU" sz="1200" b="1" kern="100" noProof="0" dirty="0">
              <a:solidFill>
                <a:schemeClr val="tx1"/>
              </a:solidFill>
              <a:latin typeface="+mn-lt"/>
              <a:ea typeface="Calibri"/>
              <a:cs typeface="Times New Roman" panose="02020603050405020304" pitchFamily="18" charset="0"/>
            </a:endParaRPr>
          </a:p>
          <a:p>
            <a:pPr>
              <a:lnSpc>
                <a:spcPct val="100000"/>
              </a:lnSpc>
              <a:spcBef>
                <a:spcPts val="0"/>
              </a:spcBef>
              <a:spcAft>
                <a:spcPts val="0"/>
              </a:spcAft>
            </a:pPr>
            <a:r>
              <a:rPr lang="en-AU" sz="1200" i="1" noProof="0" dirty="0">
                <a:solidFill>
                  <a:schemeClr val="tx1"/>
                </a:solidFill>
                <a:effectLst/>
                <a:latin typeface="+mn-lt"/>
              </a:rPr>
              <a:t>Before sending participants to their rehearsal areas, inform them of their expected return time. Each rehearsal will last 10 minutes total, with 5 minutes allocated per participant.</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noProof="0" dirty="0">
                <a:solidFill>
                  <a:schemeClr val="tx1"/>
                </a:solidFill>
                <a:effectLst/>
                <a:latin typeface="+mn-lt"/>
              </a:rPr>
              <a:t>Circulate while people are rehearsing, encouraging them to re-rehearse so that their refined practice becomes automatic. After 5 minutes, remind participants to swap roles. Towards the end of the 10 minutes, tell participants how much time they have left.</a:t>
            </a:r>
            <a:endParaRPr lang="en-AU" sz="1200" b="0" i="1"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22</a:t>
            </a:fld>
            <a:endParaRPr lang="en-US">
              <a:solidFill>
                <a:prstClr val="black"/>
              </a:solidFill>
            </a:endParaRPr>
          </a:p>
        </p:txBody>
      </p:sp>
    </p:spTree>
    <p:extLst>
      <p:ext uri="{BB962C8B-B14F-4D97-AF65-F5344CB8AC3E}">
        <p14:creationId xmlns:p14="http://schemas.microsoft.com/office/powerpoint/2010/main" val="381770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indent="-228600" defTabSz="966612">
              <a:lnSpc>
                <a:spcPct val="100000"/>
              </a:lnSpc>
              <a:spcBef>
                <a:spcPts val="0"/>
              </a:spcBef>
              <a:spcAft>
                <a:spcPts val="0"/>
              </a:spcAft>
              <a:buFont typeface="+mj-lt"/>
              <a:buAutoNum type="arabicPeriod"/>
              <a:defRPr/>
            </a:pPr>
            <a:r>
              <a:rPr lang="en-AU" sz="1200" b="0" i="0" kern="100" noProof="0" dirty="0">
                <a:solidFill>
                  <a:schemeClr val="tx1"/>
                </a:solidFill>
                <a:effectLst/>
                <a:latin typeface="+mn-lt"/>
                <a:ea typeface="Calibri"/>
                <a:cs typeface="Times New Roman" panose="02020603050405020304" pitchFamily="18" charset="0"/>
              </a:rPr>
              <a:t>Prepare to explain the support available to participants while they practise responding to </a:t>
            </a:r>
            <a:r>
              <a:rPr lang="en-AU" sz="1200" kern="100" noProof="0" dirty="0">
                <a:solidFill>
                  <a:schemeClr val="tx1"/>
                </a:solidFill>
                <a:latin typeface="+mn-lt"/>
                <a:ea typeface="Calibri"/>
                <a:cs typeface="Times New Roman" panose="02020603050405020304" pitchFamily="18" charset="0"/>
              </a:rPr>
              <a:t>disengaged and disruptive behaviours after today</a:t>
            </a:r>
            <a:r>
              <a:rPr lang="en-AU" sz="1200" b="0" i="0" kern="100" noProof="0" dirty="0">
                <a:solidFill>
                  <a:schemeClr val="tx1"/>
                </a:solidFill>
                <a:effectLst/>
                <a:latin typeface="+mn-lt"/>
                <a:ea typeface="Calibri"/>
                <a:cs typeface="Times New Roman" panose="02020603050405020304" pitchFamily="18" charset="0"/>
              </a:rPr>
              <a:t>. For example:</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b="0" i="0" kern="100" noProof="0" dirty="0">
                <a:solidFill>
                  <a:schemeClr val="tx1"/>
                </a:solidFill>
                <a:effectLst/>
                <a:latin typeface="+mn-lt"/>
                <a:ea typeface="Calibri"/>
                <a:cs typeface="Times New Roman" panose="02020603050405020304" pitchFamily="18" charset="0"/>
              </a:rPr>
              <a:t>Who will be available to observe them and provide feedback, and how do they request this?</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b="0" i="0" kern="100" noProof="0" dirty="0">
                <a:solidFill>
                  <a:schemeClr val="tx1"/>
                </a:solidFill>
                <a:effectLst/>
                <a:latin typeface="+mn-lt"/>
                <a:ea typeface="Calibri"/>
                <a:cs typeface="Times New Roman" panose="02020603050405020304" pitchFamily="18" charset="0"/>
              </a:rPr>
              <a:t>Who can they talk to and seek advice from? This might include individuals or professional learning communities in the school.</a:t>
            </a:r>
          </a:p>
          <a:p>
            <a:pPr marL="504000" marR="0" lvl="1" indent="-252000" algn="l" defTabSz="966612" rtl="0" eaLnBrk="1" fontAlgn="auto" latinLnBrk="0" hangingPunct="1">
              <a:lnSpc>
                <a:spcPct val="100000"/>
              </a:lnSpc>
              <a:spcBef>
                <a:spcPts val="0"/>
              </a:spcBef>
              <a:spcAft>
                <a:spcPts val="0"/>
              </a:spcAft>
              <a:buClrTx/>
              <a:buSzTx/>
              <a:buFont typeface="+mj-lt"/>
              <a:buAutoNum type="alphaLcParenR"/>
              <a:tabLst/>
              <a:defRPr/>
            </a:pPr>
            <a:r>
              <a:rPr lang="en-AU" sz="1200" b="0" i="0" kern="100" noProof="0" dirty="0">
                <a:solidFill>
                  <a:schemeClr val="tx1"/>
                </a:solidFill>
                <a:effectLst/>
                <a:latin typeface="+mn-lt"/>
                <a:ea typeface="Calibri"/>
                <a:cs typeface="Times New Roman" panose="02020603050405020304" pitchFamily="18" charset="0"/>
              </a:rPr>
              <a:t>The checklists in the handbook can support them to practise and reflect on refining their practice.</a:t>
            </a:r>
          </a:p>
          <a:p>
            <a:pPr marL="504000" lvl="1" indent="-252000" defTabSz="966612">
              <a:lnSpc>
                <a:spcPct val="100000"/>
              </a:lnSpc>
              <a:spcBef>
                <a:spcPts val="0"/>
              </a:spcBef>
              <a:spcAft>
                <a:spcPts val="0"/>
              </a:spcAft>
              <a:buFont typeface="+mj-lt"/>
              <a:buAutoNum type="alphaLcParenR"/>
              <a:defRPr/>
            </a:pPr>
            <a:r>
              <a:rPr lang="en-AU" sz="1200" b="0" i="0" kern="100" noProof="0" dirty="0">
                <a:solidFill>
                  <a:schemeClr val="tx1"/>
                </a:solidFill>
                <a:effectLst/>
                <a:latin typeface="+mn-lt"/>
                <a:ea typeface="Calibri"/>
                <a:cs typeface="Times New Roman" panose="02020603050405020304" pitchFamily="18" charset="0"/>
              </a:rPr>
              <a:t>AERO’s video examples of practice for responding to </a:t>
            </a:r>
            <a:r>
              <a:rPr lang="en-AU" sz="1200" kern="100" noProof="0" dirty="0">
                <a:solidFill>
                  <a:schemeClr val="tx1"/>
                </a:solidFill>
                <a:latin typeface="+mn-lt"/>
                <a:ea typeface="Calibri"/>
                <a:cs typeface="Times New Roman" panose="02020603050405020304" pitchFamily="18" charset="0"/>
              </a:rPr>
              <a:t>disengaged and disruptive behaviours</a:t>
            </a:r>
            <a:r>
              <a:rPr lang="en-AU" sz="1200" b="0" i="0" kern="100" noProof="0" dirty="0">
                <a:solidFill>
                  <a:schemeClr val="tx1"/>
                </a:solidFill>
                <a:effectLst/>
                <a:latin typeface="+mn-lt"/>
                <a:ea typeface="Calibri"/>
                <a:cs typeface="Times New Roman" panose="02020603050405020304" pitchFamily="18" charset="0"/>
              </a:rPr>
              <a:t> can support them to review effective practice</a:t>
            </a:r>
            <a:r>
              <a:rPr lang="en-AU" sz="1200" b="0" i="1" kern="100" noProof="0" dirty="0">
                <a:solidFill>
                  <a:schemeClr val="tx1"/>
                </a:solidFill>
                <a:effectLst/>
                <a:latin typeface="+mn-lt"/>
                <a:ea typeface="Calibri"/>
                <a:cs typeface="Times New Roman" panose="02020603050405020304" pitchFamily="18" charset="0"/>
              </a:rPr>
              <a:t>. </a:t>
            </a:r>
            <a:r>
              <a:rPr lang="en-AU" sz="1200" b="0" i="0" kern="100" noProof="0" dirty="0">
                <a:effectLst/>
                <a:latin typeface="+mn-lt"/>
                <a:ea typeface="Calibri"/>
                <a:cs typeface="Times New Roman" panose="02020603050405020304" pitchFamily="18" charset="0"/>
              </a:rPr>
              <a:t>https://www.edresearch.edu.au/guides-resources/videos/responding-disengaged-and-disruptive-behaviours-classroom-management-practice</a:t>
            </a:r>
            <a:endParaRPr lang="en-AU" sz="1200" b="0" i="1" kern="100" noProof="0" dirty="0">
              <a:solidFill>
                <a:schemeClr val="tx1"/>
              </a:solidFill>
              <a:effectLst/>
              <a:latin typeface="+mn-lt"/>
              <a:ea typeface="Calibri"/>
              <a:cs typeface="Times New Roman" panose="02020603050405020304" pitchFamily="18" charset="0"/>
            </a:endParaRP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0" u="none" kern="100" noProof="0" dirty="0">
                <a:solidFill>
                  <a:schemeClr val="tx1"/>
                </a:solidFill>
                <a:effectLst/>
                <a:latin typeface="+mn-lt"/>
                <a:ea typeface="Calibri"/>
                <a:cs typeface="Times New Roman" panose="02020603050405020304" pitchFamily="18" charset="0"/>
              </a:rPr>
              <a:t>Prepare an email, to be sent after the session, reminding participants of the support available to them, including hyperlinks to relevant resources.</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b="0" i="0" u="none" kern="100" noProof="0" dirty="0">
                <a:solidFill>
                  <a:schemeClr val="tx1"/>
                </a:solidFill>
                <a:effectLst/>
                <a:latin typeface="+mn-lt"/>
                <a:cs typeface="Times New Roman" panose="02020603050405020304" pitchFamily="18" charset="0"/>
              </a:rPr>
              <a:t>To guide future sessions and identify additional support needs, prepare ways to collect participants' responses to the questions on this slide (anonymously, if preferred), such as sticky notes or an online survey.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defTabSz="966612">
              <a:lnSpc>
                <a:spcPct val="100000"/>
              </a:lnSpc>
              <a:spcBef>
                <a:spcPts val="0"/>
              </a:spcBef>
              <a:spcAft>
                <a:spcPts val="0"/>
              </a:spcAft>
              <a:defRPr/>
            </a:pPr>
            <a:r>
              <a:rPr lang="en-AU" sz="1200" b="0" i="1" kern="100" noProof="0" dirty="0">
                <a:solidFill>
                  <a:schemeClr val="tx1"/>
                </a:solidFill>
                <a:effectLst/>
                <a:latin typeface="+mn-lt"/>
                <a:ea typeface="Calibri"/>
                <a:cs typeface="Times New Roman" panose="02020603050405020304" pitchFamily="18" charset="0"/>
              </a:rPr>
              <a:t>Outline the support available to participants as they continue to refine their responses to </a:t>
            </a:r>
            <a:r>
              <a:rPr lang="en-AU" sz="1200" i="1" kern="100" noProof="0" dirty="0">
                <a:solidFill>
                  <a:schemeClr val="tx1"/>
                </a:solidFill>
                <a:latin typeface="+mn-lt"/>
                <a:ea typeface="Calibri"/>
                <a:cs typeface="Times New Roman" panose="02020603050405020304" pitchFamily="18" charset="0"/>
              </a:rPr>
              <a:t>disengaged and disruptive behaviours</a:t>
            </a:r>
            <a:r>
              <a:rPr lang="en-AU" sz="1200" b="0" i="1" kern="100" noProof="0" dirty="0">
                <a:solidFill>
                  <a:schemeClr val="tx1"/>
                </a:solidFill>
                <a:effectLst/>
                <a:latin typeface="+mn-lt"/>
                <a:ea typeface="Calibri"/>
                <a:cs typeface="Times New Roman" panose="02020603050405020304" pitchFamily="18" charset="0"/>
              </a:rPr>
              <a:t>.</a:t>
            </a:r>
            <a:endParaRPr lang="en-AU" sz="1200" b="0" i="0" kern="100" noProof="0" dirty="0">
              <a:solidFill>
                <a:schemeClr val="tx1"/>
              </a:solidFill>
              <a:effectLst/>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Give participants 5 minutes to:</a:t>
            </a:r>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reflect individually and record their reflections</a:t>
            </a:r>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00" noProof="0" dirty="0">
                <a:solidFill>
                  <a:schemeClr val="tx1"/>
                </a:solidFill>
                <a:latin typeface="+mn-lt"/>
                <a:ea typeface="Calibri"/>
                <a:cs typeface="Times New Roman" panose="02020603050405020304" pitchFamily="18" charset="0"/>
              </a:rPr>
              <a:t>discuss these questions in their pairs</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AU" sz="1200" b="0" i="1" kern="100" noProof="0" dirty="0">
                <a:solidFill>
                  <a:schemeClr val="tx1"/>
                </a:solidFill>
                <a:latin typeface="+mn-lt"/>
                <a:ea typeface="Calibri"/>
                <a:cs typeface="Times New Roman" panose="02020603050405020304" pitchFamily="18" charset="0"/>
              </a:rPr>
              <a:t>Recording the reflections will help</a:t>
            </a:r>
            <a:r>
              <a:rPr lang="en-AU" sz="1200" i="1" noProof="0" dirty="0">
                <a:solidFill>
                  <a:schemeClr val="tx1"/>
                </a:solidFill>
                <a:effectLst/>
                <a:latin typeface="+mn-lt"/>
              </a:rPr>
              <a:t> inform future sessions and identify further support needs.</a:t>
            </a:r>
          </a:p>
          <a:p>
            <a:pPr marL="171450" marR="0" lvl="0" indent="-171450" algn="l" defTabSz="966612" rtl="0" eaLnBrk="1" fontAlgn="auto" latinLnBrk="0" hangingPunct="1">
              <a:lnSpc>
                <a:spcPct val="100000"/>
              </a:lnSpc>
              <a:spcBef>
                <a:spcPts val="0"/>
              </a:spcBef>
              <a:spcAft>
                <a:spcPts val="0"/>
              </a:spcAft>
              <a:buClrTx/>
              <a:buSzTx/>
              <a:buFontTx/>
              <a:buChar char="-"/>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AU" sz="1200" b="0" i="1" kern="100" noProof="0" dirty="0">
                <a:solidFill>
                  <a:schemeClr val="tx1"/>
                </a:solidFill>
                <a:latin typeface="+mn-lt"/>
                <a:ea typeface="Calibri"/>
                <a:cs typeface="Times New Roman" panose="02020603050405020304" pitchFamily="18" charset="0"/>
              </a:rPr>
              <a:t>Then invite participants to share learning with the whole group</a:t>
            </a:r>
            <a:r>
              <a:rPr lang="en-AU" sz="1200" b="0" i="0" kern="100" noProof="0" dirty="0">
                <a:solidFill>
                  <a:schemeClr val="tx1"/>
                </a:solidFill>
                <a:latin typeface="+mn-lt"/>
                <a:ea typeface="Calibri"/>
                <a:cs typeface="Times New Roman" panose="02020603050405020304" pitchFamily="18" charset="0"/>
              </a:rPr>
              <a:t>.</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noProof="0" dirty="0">
                <a:solidFill>
                  <a:schemeClr val="tx1"/>
                </a:solidFill>
                <a:effectLst/>
                <a:latin typeface="+mn-lt"/>
              </a:rPr>
              <a:t>Optionally, invite reflection on the rehearsal process to build the culture of rehearsal and feedback: </a:t>
            </a:r>
            <a:r>
              <a:rPr lang="en-AU" sz="1200" i="0" noProof="0" dirty="0">
                <a:solidFill>
                  <a:schemeClr val="tx1"/>
                </a:solidFill>
                <a:effectLst/>
                <a:latin typeface="+mn-lt"/>
              </a:rPr>
              <a:t>How did the process of planning, scripting, rehearsing and receiving feedback assist you today?</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i="0" noProof="0" dirty="0">
              <a:effectLst/>
              <a:latin typeface="+mn-lt"/>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23</a:t>
            </a:fld>
            <a:endParaRPr lang="en-US"/>
          </a:p>
        </p:txBody>
      </p:sp>
    </p:spTree>
    <p:extLst>
      <p:ext uri="{BB962C8B-B14F-4D97-AF65-F5344CB8AC3E}">
        <p14:creationId xmlns:p14="http://schemas.microsoft.com/office/powerpoint/2010/main" val="3481469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53C6D-944C-310F-5A84-3CEBB25CA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95C8E-B410-8105-C0AA-58FD88AC1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AC047-7339-98DE-533A-71174F82294F}"/>
              </a:ext>
            </a:extLst>
          </p:cNvPr>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kern="100" noProof="0" dirty="0">
                <a:solidFill>
                  <a:schemeClr val="tx1"/>
                </a:solidFill>
                <a:effectLst/>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rPr>
              <a:t>Schedule a session of 10 to 15 minutes, 2 weeks after this session for staff to share their experiences of practising responding to disengaged and disruptive behaviours in their classrooms.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effectLst/>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kern="100" noProof="0" dirty="0">
                <a:solidFill>
                  <a:schemeClr val="tx1"/>
                </a:solidFill>
                <a:effectLst/>
                <a:latin typeface="+mn-lt"/>
                <a:ea typeface="Calibri"/>
                <a:cs typeface="Times New Roman" panose="02020603050405020304" pitchFamily="18" charset="0"/>
              </a:rPr>
              <a:t>Facilitator notes</a:t>
            </a:r>
          </a:p>
          <a:p>
            <a:pPr defTabSz="966612">
              <a:lnSpc>
                <a:spcPct val="100000"/>
              </a:lnSpc>
              <a:spcBef>
                <a:spcPts val="0"/>
              </a:spcBef>
              <a:spcAft>
                <a:spcPts val="0"/>
              </a:spcAft>
              <a:defRPr/>
            </a:pPr>
            <a:r>
              <a:rPr lang="en-AU" sz="1200" b="0" i="0" kern="100" noProof="0" dirty="0">
                <a:solidFill>
                  <a:schemeClr val="tx1"/>
                </a:solidFill>
                <a:effectLst/>
                <a:latin typeface="+mn-lt"/>
                <a:ea typeface="Calibri"/>
                <a:cs typeface="Times New Roman" panose="02020603050405020304" pitchFamily="18" charset="0"/>
              </a:rPr>
              <a:t>Over the next 2 weeks, practise </a:t>
            </a:r>
            <a:r>
              <a:rPr kumimoji="0" lang="en-AU" sz="1200" b="0" i="0" u="none" strike="noStrike" kern="1200" cap="none" spc="0" normalizeH="0" baseline="0" noProof="0" dirty="0">
                <a:ln>
                  <a:noFill/>
                </a:ln>
                <a:solidFill>
                  <a:schemeClr val="tx1"/>
                </a:solidFill>
                <a:effectLst/>
                <a:uLnTx/>
                <a:uFillTx/>
                <a:latin typeface="+mn-lt"/>
              </a:rPr>
              <a:t>responding to </a:t>
            </a:r>
            <a:r>
              <a:rPr lang="en-AU" sz="1200" noProof="0" dirty="0">
                <a:solidFill>
                  <a:schemeClr val="tx1"/>
                </a:solidFill>
                <a:latin typeface="+mn-lt"/>
              </a:rPr>
              <a:t>disengaged and disruptive behaviours</a:t>
            </a:r>
            <a:r>
              <a:rPr lang="en-AU" sz="1200" b="0" i="0" kern="100" noProof="0" dirty="0">
                <a:solidFill>
                  <a:schemeClr val="tx1"/>
                </a:solidFill>
                <a:effectLst/>
                <a:latin typeface="+mn-lt"/>
                <a:ea typeface="Calibri"/>
                <a:cs typeface="Times New Roman" panose="02020603050405020304" pitchFamily="18" charset="0"/>
              </a:rPr>
              <a:t> with your students. Practising a routine is not just using it. It also involves planning, reflecting and, where possible, seeking feedback.</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effectLst/>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00" noProof="0" dirty="0">
                <a:solidFill>
                  <a:schemeClr val="tx1"/>
                </a:solidFill>
                <a:effectLst/>
                <a:latin typeface="+mn-lt"/>
                <a:ea typeface="Calibri"/>
                <a:cs typeface="Times New Roman" panose="02020603050405020304" pitchFamily="18" charset="0"/>
              </a:rPr>
              <a:t>We will meet in 2 weeks time to reflect on the questions on this slide. </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effectLst/>
              <a:latin typeface="+mn-lt"/>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noProof="0" dirty="0">
                <a:effectLst/>
                <a:latin typeface="+mn-lt"/>
              </a:rPr>
              <a:t>Give participants time to read the questions.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effectLst/>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00" noProof="0" dirty="0">
                <a:solidFill>
                  <a:schemeClr val="tx1"/>
                </a:solidFill>
                <a:effectLst/>
                <a:latin typeface="+mn-lt"/>
                <a:ea typeface="Calibri"/>
                <a:cs typeface="Times New Roman" panose="02020603050405020304" pitchFamily="18" charset="0"/>
              </a:rPr>
              <a:t>Please consider when you'll practise this routine and set some calendar reminders for yourself. This will help you answer the first question when we meet.</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00" noProof="0" dirty="0">
              <a:solidFill>
                <a:schemeClr val="tx1"/>
              </a:solidFill>
              <a:effectLst/>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effectLst/>
                <a:latin typeface="+mn-lt"/>
                <a:ea typeface="Calibri"/>
                <a:cs typeface="Times New Roman" panose="02020603050405020304" pitchFamily="18" charset="0"/>
              </a:rPr>
              <a:t>Give participants a minute to set some calendar reminders for themselves.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effectLst/>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effectLst/>
                <a:latin typeface="+mn-lt"/>
                <a:ea typeface="Calibri"/>
                <a:cs typeface="Times New Roman" panose="02020603050405020304" pitchFamily="18" charset="0"/>
              </a:rPr>
              <a:t>Outline the support available to participants over the next 2 weeks.</a:t>
            </a:r>
            <a:endParaRPr lang="en-AU" sz="1200" b="0" i="0" kern="100" noProof="0" dirty="0">
              <a:solidFill>
                <a:schemeClr val="tx1"/>
              </a:solidFill>
              <a:effectLst/>
              <a:latin typeface="+mn-lt"/>
              <a:ea typeface="Calibri"/>
              <a:cs typeface="Times New Roman" panose="02020603050405020304" pitchFamily="18" charset="0"/>
            </a:endParaRPr>
          </a:p>
        </p:txBody>
      </p:sp>
      <p:sp>
        <p:nvSpPr>
          <p:cNvPr id="4" name="Header Placeholder 3">
            <a:extLst>
              <a:ext uri="{FF2B5EF4-FFF2-40B4-BE49-F238E27FC236}">
                <a16:creationId xmlns:a16="http://schemas.microsoft.com/office/drawing/2014/main" id="{63586E64-8794-C172-92FB-29DC2CBD0AC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E43508F0-FF9A-7CF4-789C-B01DD29867B2}"/>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B470806-EDCE-9A3D-4D2E-C8479F6E11F0}"/>
              </a:ext>
            </a:extLst>
          </p:cNvPr>
          <p:cNvSpPr>
            <a:spLocks noGrp="1"/>
          </p:cNvSpPr>
          <p:nvPr>
            <p:ph type="sldNum" sz="quarter" idx="5"/>
          </p:nvPr>
        </p:nvSpPr>
        <p:spPr/>
        <p:txBody>
          <a:bodyPr/>
          <a:lstStyle/>
          <a:p>
            <a:fld id="{B36E7EC0-9BE3-5541-9D76-7DE32A6C9D42}" type="slidenum">
              <a:rPr lang="en-US" smtClean="0"/>
              <a:t>24</a:t>
            </a:fld>
            <a:endParaRPr lang="en-US"/>
          </a:p>
        </p:txBody>
      </p:sp>
    </p:spTree>
    <p:extLst>
      <p:ext uri="{BB962C8B-B14F-4D97-AF65-F5344CB8AC3E}">
        <p14:creationId xmlns:p14="http://schemas.microsoft.com/office/powerpoint/2010/main" val="2157148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More copyright information: https://creativecommons.org/licenses/by/4.0/deed.en</a:t>
            </a:r>
            <a:endParaRPr lang="en-US" i="1" dirty="0">
              <a:solidFill>
                <a:srgbClr val="2C2A2B"/>
              </a:solidFill>
            </a:endParaRPr>
          </a:p>
        </p:txBody>
      </p:sp>
      <p:sp>
        <p:nvSpPr>
          <p:cNvPr id="4" name="Header Placeholder 3"/>
          <p:cNvSpPr>
            <a:spLocks noGrp="1"/>
          </p:cNvSpPr>
          <p:nvPr>
            <p:ph type="hdr" sz="quarter"/>
          </p:nvPr>
        </p:nvSpPr>
        <p:spPr/>
        <p:txBody>
          <a:bodyPr/>
          <a:lstStyle/>
          <a:p>
            <a:endParaRPr lang="en-AU" noProof="0" dirty="0"/>
          </a:p>
        </p:txBody>
      </p:sp>
      <p:sp>
        <p:nvSpPr>
          <p:cNvPr id="5" name="Footer Placeholder 4"/>
          <p:cNvSpPr>
            <a:spLocks noGrp="1"/>
          </p:cNvSpPr>
          <p:nvPr>
            <p:ph type="ftr" sz="quarter" idx="4"/>
          </p:nvPr>
        </p:nvSpPr>
        <p:spPr/>
        <p:txBody>
          <a:bodyPr/>
          <a:lstStyle/>
          <a:p>
            <a:endParaRPr lang="en-AU" noProof="0" dirty="0"/>
          </a:p>
        </p:txBody>
      </p:sp>
      <p:sp>
        <p:nvSpPr>
          <p:cNvPr id="6" name="Slide Number Placeholder 5"/>
          <p:cNvSpPr>
            <a:spLocks noGrp="1"/>
          </p:cNvSpPr>
          <p:nvPr>
            <p:ph type="sldNum" sz="quarter" idx="5"/>
          </p:nvPr>
        </p:nvSpPr>
        <p:spPr/>
        <p:txBody>
          <a:bodyPr/>
          <a:lstStyle/>
          <a:p>
            <a:fld id="{B36E7EC0-9BE3-5541-9D76-7DE32A6C9D42}" type="slidenum">
              <a:rPr lang="en-AU" noProof="0" smtClean="0"/>
              <a:t>25</a:t>
            </a:fld>
            <a:endParaRPr lang="en-AU" noProof="0" dirty="0"/>
          </a:p>
        </p:txBody>
      </p:sp>
    </p:spTree>
    <p:extLst>
      <p:ext uri="{BB962C8B-B14F-4D97-AF65-F5344CB8AC3E}">
        <p14:creationId xmlns:p14="http://schemas.microsoft.com/office/powerpoint/2010/main" val="258077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200" b="1" kern="100" noProof="0" dirty="0">
                <a:solidFill>
                  <a:schemeClr val="tx1"/>
                </a:solidFill>
                <a:effectLst/>
                <a:latin typeface="+mn-lt"/>
                <a:ea typeface="Aptos" panose="020B0004020202020204" pitchFamily="34" charset="0"/>
                <a:cs typeface="Arial" panose="020B0604020202020204" pitchFamily="34"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effectLst/>
                <a:latin typeface="+mn-lt"/>
                <a:cs typeface="Arial" panose="020B0604020202020204" pitchFamily="34" charset="0"/>
              </a:rPr>
              <a:t>Edit this slide to reflect the way your school acknowledges Country.</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234342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Preparation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kern="1200" noProof="0" dirty="0">
                <a:solidFill>
                  <a:schemeClr val="tx1"/>
                </a:solidFill>
                <a:latin typeface="+mn-lt"/>
                <a:ea typeface="+mn-ea"/>
                <a:cs typeface="+mn-cs"/>
              </a:rPr>
              <a:t>Identify connections between this session and the school's strategic planning goals, whole-school data, and data that captures the perspectives of the school community. Share these with staff prior to or at the beginning of the session to strengthen the rationale for refining classroom management practice.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effectLst/>
                <a:latin typeface="+mn-lt"/>
                <a:ea typeface="Calibri" panose="020F0502020204030204" pitchFamily="34" charset="0"/>
                <a:cs typeface="Times New Roman" panose="02020603050405020304" pitchFamily="18" charset="0"/>
              </a:rPr>
              <a:t>Consider providing time at the start of the session (10 minutes, for example) for staff to review the pre-reading.</a:t>
            </a:r>
            <a:endParaRPr lang="en-AU" sz="1200" b="1" kern="100" noProof="0" dirty="0">
              <a:solidFill>
                <a:schemeClr val="tx1"/>
              </a:solidFill>
              <a:latin typeface="+mn-lt"/>
              <a:ea typeface="Calibri"/>
              <a:cs typeface="Times New Roman" panose="02020603050405020304" pitchFamily="18" charset="0"/>
            </a:endParaRPr>
          </a:p>
          <a:p>
            <a:pPr marL="228600" lvl="0" indent="-228600">
              <a:lnSpc>
                <a:spcPct val="100000"/>
              </a:lnSpc>
              <a:spcBef>
                <a:spcPts val="0"/>
              </a:spcBef>
              <a:spcAft>
                <a:spcPts val="0"/>
              </a:spcAft>
              <a:buFont typeface="+mj-lt"/>
              <a:buAutoNum type="arabicPeriod"/>
            </a:pPr>
            <a:r>
              <a:rPr lang="en-AU" sz="1200" noProof="0" dirty="0">
                <a:solidFill>
                  <a:schemeClr val="tx1"/>
                </a:solidFill>
                <a:latin typeface="+mn-lt"/>
              </a:rPr>
              <a:t>Participants will rehearse in pairs. </a:t>
            </a:r>
            <a:r>
              <a:rPr lang="en-AU" sz="1200" noProof="0" dirty="0">
                <a:solidFill>
                  <a:schemeClr val="tx1"/>
                </a:solidFill>
                <a:effectLst/>
                <a:latin typeface="+mn-lt"/>
              </a:rPr>
              <a:t>You may wish to consider pairing staff:</a:t>
            </a:r>
          </a:p>
          <a:p>
            <a:pPr marL="504000" lvl="1" indent="-252000">
              <a:lnSpc>
                <a:spcPct val="100000"/>
              </a:lnSpc>
              <a:spcBef>
                <a:spcPts val="0"/>
              </a:spcBef>
              <a:spcAft>
                <a:spcPts val="0"/>
              </a:spcAft>
              <a:buFont typeface="+mj-lt"/>
              <a:buAutoNum type="alphaLcParenR"/>
            </a:pPr>
            <a:r>
              <a:rPr lang="en-AU" sz="1200" noProof="0" dirty="0">
                <a:solidFill>
                  <a:schemeClr val="tx1"/>
                </a:solidFill>
                <a:latin typeface="+mn-lt"/>
              </a:rPr>
              <a:t>in similar classroom environments, e.g., similar year levels or learning areas</a:t>
            </a:r>
          </a:p>
          <a:p>
            <a:pPr marL="504000" lvl="1" indent="-252000">
              <a:lnSpc>
                <a:spcPct val="100000"/>
              </a:lnSpc>
              <a:spcBef>
                <a:spcPts val="0"/>
              </a:spcBef>
              <a:spcAft>
                <a:spcPts val="0"/>
              </a:spcAft>
              <a:buFont typeface="+mj-lt"/>
              <a:buAutoNum type="alphaLcParenR"/>
            </a:pPr>
            <a:r>
              <a:rPr lang="en-AU" sz="1200" noProof="0" dirty="0">
                <a:solidFill>
                  <a:schemeClr val="tx1"/>
                </a:solidFill>
                <a:effectLst/>
                <a:latin typeface="+mn-lt"/>
              </a:rPr>
              <a:t>who work well together</a:t>
            </a:r>
          </a:p>
          <a:p>
            <a:pPr marL="504000" lvl="1" indent="-252000">
              <a:lnSpc>
                <a:spcPct val="100000"/>
              </a:lnSpc>
              <a:spcBef>
                <a:spcPts val="0"/>
              </a:spcBef>
              <a:spcAft>
                <a:spcPts val="0"/>
              </a:spcAft>
              <a:buFont typeface="+mj-lt"/>
              <a:buAutoNum type="alphaLcParenR"/>
            </a:pPr>
            <a:r>
              <a:rPr lang="en-AU" sz="1200" noProof="0" dirty="0">
                <a:solidFill>
                  <a:schemeClr val="tx1"/>
                </a:solidFill>
                <a:effectLst/>
                <a:latin typeface="+mn-lt"/>
              </a:rPr>
              <a:t>with more effective management practices with those with less.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noProof="0" dirty="0">
                <a:solidFill>
                  <a:schemeClr val="tx1"/>
                </a:solidFill>
                <a:latin typeface="+mn-lt"/>
              </a:rPr>
              <a:t>Read out the purpose of this session from the slide.</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1" noProof="0" dirty="0">
              <a:solidFill>
                <a:schemeClr val="tx1"/>
              </a:solidFill>
              <a:latin typeface="+mn-lt"/>
            </a:endParaRPr>
          </a:p>
          <a:p>
            <a:pPr marL="0" lvl="0" indent="0">
              <a:lnSpc>
                <a:spcPct val="100000"/>
              </a:lnSpc>
              <a:spcBef>
                <a:spcPts val="0"/>
              </a:spcBef>
              <a:spcAft>
                <a:spcPts val="0"/>
              </a:spcAft>
              <a:buFont typeface="Montserrat" panose="00000500000000000000" pitchFamily="2" charset="0"/>
              <a:buNone/>
            </a:pPr>
            <a:r>
              <a:rPr lang="en-AU" sz="1200" noProof="0" dirty="0">
                <a:solidFill>
                  <a:schemeClr val="tx1"/>
                </a:solidFill>
                <a:effectLst/>
                <a:latin typeface="+mn-lt"/>
                <a:ea typeface="Calibri" panose="020F0502020204030204" pitchFamily="34" charset="0"/>
                <a:cs typeface="Times New Roman" panose="02020603050405020304" pitchFamily="18" charset="0"/>
              </a:rPr>
              <a:t>Teaching requires a complex skillset, and we can always refine our practice. Rehearsing and receiving feedback in a safe, non-judgemental environment is an effective and evidence-based way to refine our practice.</a:t>
            </a:r>
          </a:p>
          <a:p>
            <a:pPr marL="0" marR="0" lvl="0" indent="0" algn="l" defTabSz="914400" rtl="0" eaLnBrk="1" fontAlgn="auto" latinLnBrk="0" hangingPunct="1">
              <a:lnSpc>
                <a:spcPct val="100000"/>
              </a:lnSpc>
              <a:spcBef>
                <a:spcPts val="0"/>
              </a:spcBef>
              <a:spcAft>
                <a:spcPts val="0"/>
              </a:spcAft>
              <a:buClrTx/>
              <a:buSzTx/>
              <a:buFont typeface="Montserrat" panose="00000500000000000000" pitchFamily="2" charset="0"/>
              <a:buNone/>
              <a:tabLst/>
              <a:defRPr/>
            </a:pPr>
            <a:endParaRPr lang="en-AU" sz="1200" noProof="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ontserrat" panose="00000500000000000000" pitchFamily="2" charset="0"/>
              <a:buNone/>
              <a:tabLst/>
              <a:defRPr/>
            </a:pPr>
            <a:r>
              <a:rPr lang="en-AU" sz="1200" noProof="0" dirty="0">
                <a:solidFill>
                  <a:schemeClr val="tx1"/>
                </a:solidFill>
                <a:effectLst/>
                <a:latin typeface="+mn-lt"/>
                <a:ea typeface="Calibri" panose="020F0502020204030204" pitchFamily="34" charset="0"/>
                <a:cs typeface="Times New Roman" panose="02020603050405020304" pitchFamily="18" charset="0"/>
              </a:rPr>
              <a:t>In this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noProof="0" dirty="0">
                <a:solidFill>
                  <a:schemeClr val="tx1"/>
                </a:solidFill>
                <a:effectLst/>
                <a:latin typeface="+mn-lt"/>
                <a:ea typeface="Calibri"/>
                <a:cs typeface="Times New Roman" panose="02020603050405020304" pitchFamily="18" charset="0"/>
              </a:rPr>
              <a:t>we will discuss </a:t>
            </a:r>
            <a:r>
              <a:rPr lang="en-AU" sz="1200" noProof="0" dirty="0">
                <a:solidFill>
                  <a:schemeClr val="tx1"/>
                </a:solidFill>
                <a:latin typeface="+mn-lt"/>
                <a:ea typeface="Calibri"/>
                <a:cs typeface="Times New Roman" panose="02020603050405020304" pitchFamily="18" charset="0"/>
              </a:rPr>
              <a:t>practical approaches to refining classroom management practices and skills</a:t>
            </a:r>
            <a:endParaRPr lang="en-AU" sz="1200" noProof="0" dirty="0">
              <a:solidFill>
                <a:schemeClr val="tx1"/>
              </a:solidFill>
              <a:effectLst/>
              <a:latin typeface="+mn-lt"/>
              <a:ea typeface="Calibri"/>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defRPr/>
            </a:pPr>
            <a:r>
              <a:rPr lang="en-AU" sz="1200" noProof="0" dirty="0">
                <a:solidFill>
                  <a:schemeClr val="tx1"/>
                </a:solidFill>
                <a:effectLst/>
                <a:latin typeface="+mn-lt"/>
                <a:ea typeface="Calibri" panose="020F0502020204030204" pitchFamily="34" charset="0"/>
                <a:cs typeface="Times New Roman" panose="02020603050405020304" pitchFamily="18" charset="0"/>
              </a:rPr>
              <a:t>we will then review effective practice for responding to </a:t>
            </a:r>
            <a:r>
              <a:rPr lang="en-AU" sz="1200" noProof="0" dirty="0">
                <a:solidFill>
                  <a:schemeClr val="tx1"/>
                </a:solidFill>
                <a:latin typeface="+mn-lt"/>
                <a:ea typeface="Calibri" panose="020F0502020204030204" pitchFamily="34" charset="0"/>
                <a:cs typeface="Times New Roman" panose="02020603050405020304" pitchFamily="18" charset="0"/>
              </a:rPr>
              <a:t>disengaged and disruptive behaviours</a:t>
            </a:r>
            <a:endParaRPr lang="en-AU" sz="1200" noProof="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defRPr/>
            </a:pPr>
            <a:r>
              <a:rPr lang="en-AU" sz="1200" noProof="0" dirty="0">
                <a:solidFill>
                  <a:schemeClr val="tx1"/>
                </a:solidFill>
                <a:effectLst/>
                <a:latin typeface="+mn-lt"/>
              </a:rPr>
              <a:t>you will then work on refining your response to </a:t>
            </a:r>
            <a:r>
              <a:rPr lang="en-AU" sz="1200" noProof="0" dirty="0">
                <a:solidFill>
                  <a:schemeClr val="tx1"/>
                </a:solidFill>
                <a:latin typeface="+mn-lt"/>
                <a:ea typeface="Calibri" panose="020F0502020204030204" pitchFamily="34" charset="0"/>
                <a:cs typeface="Times New Roman" panose="02020603050405020304" pitchFamily="18" charset="0"/>
              </a:rPr>
              <a:t>disengaged and disruptive behaviours</a:t>
            </a:r>
            <a:r>
              <a:rPr lang="en-AU" sz="1200" noProof="0" dirty="0">
                <a:solidFill>
                  <a:schemeClr val="tx1"/>
                </a:solidFill>
                <a:effectLst/>
                <a:latin typeface="+mn-lt"/>
                <a:ea typeface="Calibri" panose="020F0502020204030204" pitchFamily="34" charset="0"/>
                <a:cs typeface="Times New Roman" panose="02020603050405020304" pitchFamily="18" charset="0"/>
              </a:rPr>
              <a:t> by planning, scripting and rehearsing in pairs.</a:t>
            </a:r>
            <a:endParaRPr lang="en-AU" sz="1200" i="0" noProof="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noProof="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noProof="0" dirty="0">
                <a:solidFill>
                  <a:schemeClr val="tx1"/>
                </a:solidFill>
                <a:effectLst/>
                <a:latin typeface="+mn-lt"/>
                <a:ea typeface="Calibri" panose="020F0502020204030204" pitchFamily="34" charset="0"/>
                <a:cs typeface="Times New Roman" panose="02020603050405020304" pitchFamily="18" charset="0"/>
              </a:rPr>
              <a:t>Organise participants into pairs. Throughout this session, they will discuss and rehearse with their partner.</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4</a:t>
            </a:fld>
            <a:endParaRPr lang="en-US">
              <a:solidFill>
                <a:prstClr val="black"/>
              </a:solidFill>
            </a:endParaRPr>
          </a:p>
        </p:txBody>
      </p:sp>
    </p:spTree>
    <p:extLst>
      <p:ext uri="{BB962C8B-B14F-4D97-AF65-F5344CB8AC3E}">
        <p14:creationId xmlns:p14="http://schemas.microsoft.com/office/powerpoint/2010/main" val="106306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a:lnSpc>
                <a:spcPct val="100000"/>
              </a:lnSpc>
              <a:spcBef>
                <a:spcPts val="0"/>
              </a:spcBef>
              <a:spcAft>
                <a:spcPts val="0"/>
              </a:spcAft>
            </a:pPr>
            <a:r>
              <a:rPr lang="en-AU" sz="1200" noProof="0" dirty="0">
                <a:solidFill>
                  <a:schemeClr val="tx1"/>
                </a:solidFill>
                <a:effectLst/>
                <a:latin typeface="+mn-lt"/>
              </a:rPr>
              <a:t>This professional learning supports teachers to achieve expectations in these Australian Professional Standards for Teachers focus areas.</a:t>
            </a:r>
            <a:endParaRPr lang="en-AU" sz="1200" noProof="0" dirty="0">
              <a:solidFill>
                <a:schemeClr val="tx1"/>
              </a:solidFill>
              <a:latin typeface="+mn-lt"/>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370446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AU" sz="1200" b="1" noProof="0" dirty="0">
                <a:solidFill>
                  <a:schemeClr val="tx1"/>
                </a:solidFill>
                <a:effectLst/>
                <a:latin typeface="+mn-lt"/>
                <a:ea typeface="Times New Roman" panose="02020603050405020304" pitchFamily="18" charset="0"/>
                <a:cs typeface="Arial" panose="020B0604020202020204" pitchFamily="34" charset="0"/>
              </a:rPr>
              <a:t>Facilitator notes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AU" sz="1200" i="0" noProof="0" dirty="0">
                <a:solidFill>
                  <a:schemeClr val="tx1"/>
                </a:solidFill>
                <a:effectLst/>
                <a:latin typeface="+mn-lt"/>
                <a:ea typeface="Times New Roman" panose="02020603050405020304" pitchFamily="18" charset="0"/>
                <a:cs typeface="Arial" panose="020B0604020202020204" pitchFamily="34" charset="0"/>
              </a:rPr>
              <a:t>You have been sent a link to AERO’s Foundational Classroom Management Resources Handbook. During this session you will need to refer to Chapter 10.</a:t>
            </a:r>
          </a:p>
        </p:txBody>
      </p:sp>
      <p:sp>
        <p:nvSpPr>
          <p:cNvPr id="6" name="Slide Number Placeholder 5"/>
          <p:cNvSpPr>
            <a:spLocks noGrp="1"/>
          </p:cNvSpPr>
          <p:nvPr>
            <p:ph type="sldNum" sz="quarter" idx="5"/>
          </p:nvPr>
        </p:nvSpPr>
        <p:spPr/>
        <p:txBody>
          <a:bodyPr/>
          <a:lstStyle/>
          <a:p>
            <a:fld id="{B36E7EC0-9BE3-5541-9D76-7DE32A6C9D42}" type="slidenum">
              <a:rPr lang="en-US" smtClean="0"/>
              <a:t>6</a:t>
            </a:fld>
            <a:endParaRPr lang="en-US"/>
          </a:p>
        </p:txBody>
      </p:sp>
    </p:spTree>
    <p:extLst>
      <p:ext uri="{BB962C8B-B14F-4D97-AF65-F5344CB8AC3E}">
        <p14:creationId xmlns:p14="http://schemas.microsoft.com/office/powerpoint/2010/main" val="83131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AU" sz="1200" b="1"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Facilitator notes</a:t>
            </a:r>
          </a:p>
          <a:p>
            <a:pPr>
              <a:lnSpc>
                <a:spcPct val="100000"/>
              </a:lnSpc>
              <a:spcBef>
                <a:spcPts val="0"/>
              </a:spcBef>
              <a:spcAft>
                <a:spcPts val="0"/>
              </a:spcAft>
              <a:defRPr/>
            </a:pPr>
            <a:r>
              <a:rPr lang="en-AU" sz="1200" noProof="0" dirty="0">
                <a:solidFill>
                  <a:schemeClr val="tx1"/>
                </a:solidFill>
                <a:latin typeface="+mn-lt"/>
              </a:rPr>
              <a:t>The 5 stages shown on this slide</a:t>
            </a:r>
            <a:r>
              <a:rPr lang="en-AU" sz="1200" noProof="0" dirty="0">
                <a:solidFill>
                  <a:schemeClr val="tx1"/>
                </a:solidFill>
                <a:latin typeface="+mn-lt"/>
                <a:ea typeface="Calibri"/>
                <a:cs typeface="Calibri"/>
              </a:rPr>
              <a:t> support t</a:t>
            </a:r>
            <a:r>
              <a:rPr lang="en-AU" sz="1200" noProof="0" dirty="0">
                <a:solidFill>
                  <a:schemeClr val="tx1"/>
                </a:solidFill>
                <a:latin typeface="+mn-lt"/>
                <a:ea typeface="Calibri"/>
                <a:cs typeface="Arial" panose="020B0604020202020204" pitchFamily="34" charset="0"/>
              </a:rPr>
              <a:t>eachers</a:t>
            </a:r>
            <a:r>
              <a:rPr kumimoji="0" lang="en-AU" sz="12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 </a:t>
            </a:r>
            <a:r>
              <a:rPr lang="en-AU" sz="1200" noProof="0" dirty="0">
                <a:solidFill>
                  <a:schemeClr val="tx1"/>
                </a:solidFill>
                <a:latin typeface="+mn-lt"/>
                <a:ea typeface="Times New Roman" panose="02020603050405020304" pitchFamily="18" charset="0"/>
                <a:cs typeface="Arial" panose="020B0604020202020204" pitchFamily="34" charset="0"/>
              </a:rPr>
              <a:t>to</a:t>
            </a:r>
            <a:r>
              <a:rPr kumimoji="0" lang="en-AU" sz="12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 refine </a:t>
            </a:r>
            <a:r>
              <a:rPr lang="en-AU" sz="1200" noProof="0" dirty="0">
                <a:solidFill>
                  <a:schemeClr val="tx1"/>
                </a:solidFill>
                <a:latin typeface="+mn-lt"/>
                <a:ea typeface="Times New Roman" panose="02020603050405020304" pitchFamily="18" charset="0"/>
                <a:cs typeface="Arial" panose="020B0604020202020204" pitchFamily="34" charset="0"/>
              </a:rPr>
              <a:t>their </a:t>
            </a:r>
            <a:r>
              <a:rPr kumimoji="0" lang="en-AU" sz="12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practices </a:t>
            </a:r>
            <a:r>
              <a:rPr lang="en-AU" sz="1200" noProof="0" dirty="0">
                <a:solidFill>
                  <a:schemeClr val="tx1"/>
                </a:solidFill>
                <a:latin typeface="+mn-lt"/>
                <a:ea typeface="Times New Roman" panose="02020603050405020304" pitchFamily="18" charset="0"/>
                <a:cs typeface="Arial" panose="020B0604020202020204" pitchFamily="34" charset="0"/>
              </a:rPr>
              <a:t>and skills</a:t>
            </a:r>
            <a:r>
              <a:rPr kumimoji="0" lang="en-AU" sz="12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a:t>
            </a:r>
            <a:endParaRPr lang="en-AU" sz="1200"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AU" sz="12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AU" sz="1200" b="0" i="1"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Give participants time to read the slide.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AU" sz="12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AU" sz="12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You may have heard the term ‘deliberate practice’ used to describe this approach to professional learning. Today’s session will include building knowledge, rehearsing, seeking feedback and reflecting. After today’s session, you'll practise in your classroom. We will meet again briefly in 2 weeks to reflect on our practising.</a:t>
            </a:r>
            <a:endParaRPr lang="en-AU" sz="1200" i="0" noProof="0" dirty="0">
              <a:solidFill>
                <a:schemeClr val="tx1"/>
              </a:solidFill>
              <a:latin typeface="+mn-lt"/>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7</a:t>
            </a:fld>
            <a:endParaRPr lang="en-US"/>
          </a:p>
        </p:txBody>
      </p:sp>
    </p:spTree>
    <p:extLst>
      <p:ext uri="{BB962C8B-B14F-4D97-AF65-F5344CB8AC3E}">
        <p14:creationId xmlns:p14="http://schemas.microsoft.com/office/powerpoint/2010/main" val="299067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CB77-D567-E80C-0AD2-0251A05D2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7F381-E5C6-49DF-B342-A3EDD52011FE}"/>
              </a:ext>
            </a:extLst>
          </p:cNvPr>
          <p:cNvSpPr>
            <a:spLocks noGrp="1" noRot="1" noChangeAspect="1"/>
          </p:cNvSpPr>
          <p:nvPr>
            <p:ph type="sldImg"/>
          </p:nvPr>
        </p:nvSpPr>
        <p:spPr>
          <a:xfrm>
            <a:off x="777875" y="661988"/>
            <a:ext cx="5759450" cy="3240087"/>
          </a:xfrm>
        </p:spPr>
      </p:sp>
      <p:sp>
        <p:nvSpPr>
          <p:cNvPr id="3" name="Notes Placeholder 2">
            <a:extLst>
              <a:ext uri="{FF2B5EF4-FFF2-40B4-BE49-F238E27FC236}">
                <a16:creationId xmlns:a16="http://schemas.microsoft.com/office/drawing/2014/main" id="{49857212-AE69-E1BF-9325-B9BB23A31ACE}"/>
              </a:ext>
            </a:extLst>
          </p:cNvPr>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00" noProof="0" dirty="0">
                <a:solidFill>
                  <a:schemeClr val="tx1"/>
                </a:solidFill>
                <a:latin typeface="+mn-lt"/>
                <a:ea typeface="Calibri"/>
                <a:cs typeface="Times New Roman" panose="02020603050405020304" pitchFamily="18" charset="0"/>
              </a:rPr>
              <a:t>Facilitator notes</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00" noProof="0" dirty="0">
                <a:solidFill>
                  <a:schemeClr val="tx1"/>
                </a:solidFill>
                <a:latin typeface="+mn-lt"/>
                <a:ea typeface="Calibri"/>
                <a:cs typeface="Times New Roman" panose="02020603050405020304" pitchFamily="18" charset="0"/>
              </a:rPr>
              <a:t>Let’s review what rehearsal is and why we use it.</a:t>
            </a: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kern="100" noProof="0" dirty="0">
                <a:solidFill>
                  <a:schemeClr val="tx1"/>
                </a:solidFill>
                <a:latin typeface="+mn-lt"/>
                <a:ea typeface="Calibri"/>
                <a:cs typeface="Times New Roman" panose="02020603050405020304" pitchFamily="18" charset="0"/>
              </a:rPr>
              <a:t>Give participants time to read the slide.</a:t>
            </a:r>
          </a:p>
          <a:p>
            <a:pPr marL="0" marR="0" lvl="0" indent="0" algn="l" defTabSz="966612">
              <a:lnSpc>
                <a:spcPct val="100000"/>
              </a:lnSpc>
              <a:spcBef>
                <a:spcPts val="0"/>
              </a:spcBef>
              <a:spcAft>
                <a:spcPts val="0"/>
              </a:spcAft>
              <a:buClrTx/>
              <a:buSzTx/>
              <a:buFont typeface="Arial" panose="020B0604020202020204" pitchFamily="34" charset="0"/>
              <a:buNone/>
              <a:tabLst/>
              <a:defRPr/>
            </a:pPr>
            <a:endParaRPr lang="en-AU" sz="1200" b="0" i="1" kern="100" noProof="0" dirty="0">
              <a:solidFill>
                <a:schemeClr val="tx1"/>
              </a:solidFill>
              <a:latin typeface="+mn-lt"/>
              <a:ea typeface="Calibri"/>
              <a:cs typeface="Times New Roman" panose="02020603050405020304" pitchFamily="18" charset="0"/>
            </a:endParaRPr>
          </a:p>
          <a:p>
            <a:pPr defTabSz="966612">
              <a:lnSpc>
                <a:spcPct val="100000"/>
              </a:lnSpc>
              <a:spcBef>
                <a:spcPts val="0"/>
              </a:spcBef>
              <a:spcAft>
                <a:spcPts val="0"/>
              </a:spcAft>
              <a:defRPr/>
            </a:pPr>
            <a:r>
              <a:rPr lang="en-AU" sz="1200" kern="100" noProof="0" dirty="0">
                <a:solidFill>
                  <a:schemeClr val="tx1"/>
                </a:solidFill>
                <a:latin typeface="+mn-lt"/>
              </a:rPr>
              <a:t>The rehearsal process is supported by research evidence. Rehearsal is one of the 14 mechanisms for effective professional learning explained in the 2021 Guidance Report from the Education Endowment Foundation. </a:t>
            </a:r>
            <a:endParaRPr lang="en-AU" sz="1200" kern="100" noProof="0" dirty="0">
              <a:solidFill>
                <a:schemeClr val="tx1"/>
              </a:solidFill>
              <a:latin typeface="+mn-lt"/>
              <a:ea typeface="Calibri"/>
              <a:cs typeface="Calibri"/>
            </a:endParaRPr>
          </a:p>
        </p:txBody>
      </p:sp>
      <p:sp>
        <p:nvSpPr>
          <p:cNvPr id="4" name="Slide Number Placeholder 5">
            <a:extLst>
              <a:ext uri="{FF2B5EF4-FFF2-40B4-BE49-F238E27FC236}">
                <a16:creationId xmlns:a16="http://schemas.microsoft.com/office/drawing/2014/main" id="{9202888D-C4DE-17E5-D08D-4B8269533718}"/>
              </a:ext>
            </a:extLst>
          </p:cNvPr>
          <p:cNvSpPr>
            <a:spLocks noGrp="1"/>
          </p:cNvSpPr>
          <p:nvPr>
            <p:ph type="sldNum" sz="quarter" idx="5"/>
          </p:nvPr>
        </p:nvSpPr>
        <p:spPr>
          <a:xfrm>
            <a:off x="4143587" y="9119474"/>
            <a:ext cx="3169920" cy="481726"/>
          </a:xfrm>
        </p:spPr>
        <p:txBody>
          <a:bodyPr/>
          <a:lstStyle/>
          <a:p>
            <a:pPr defTabSz="966612">
              <a:defRPr/>
            </a:pPr>
            <a:fld id="{B36E7EC0-9BE3-5541-9D76-7DE32A6C9D42}" type="slidenum">
              <a:rPr lang="en-US">
                <a:solidFill>
                  <a:prstClr val="black"/>
                </a:solidFill>
              </a:rPr>
              <a:pPr defTabSz="966612">
                <a:defRPr/>
              </a:pPr>
              <a:t>8</a:t>
            </a:fld>
            <a:endParaRPr lang="en-US">
              <a:solidFill>
                <a:prstClr val="black"/>
              </a:solidFill>
            </a:endParaRPr>
          </a:p>
        </p:txBody>
      </p:sp>
    </p:spTree>
    <p:extLst>
      <p:ext uri="{BB962C8B-B14F-4D97-AF65-F5344CB8AC3E}">
        <p14:creationId xmlns:p14="http://schemas.microsoft.com/office/powerpoint/2010/main" val="77389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B2B29-A964-0D15-0318-DF3974571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D3D1B-7826-1694-4EC8-09CA60599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8B958-E2E7-0A3B-6E7D-2A7712BAE0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AU" sz="1200" b="1" i="0" u="none" strike="noStrike" kern="1200" cap="none" spc="0" normalizeH="0" baseline="0" noProof="0" dirty="0">
                <a:ln>
                  <a:noFill/>
                </a:ln>
                <a:solidFill>
                  <a:schemeClr val="tx1"/>
                </a:solidFill>
                <a:effectLst/>
                <a:uLnTx/>
                <a:uFillTx/>
                <a:latin typeface="+mn-lt"/>
                <a:ea typeface="Times New Roman" panose="02020603050405020304" pitchFamily="18" charset="0"/>
                <a:cs typeface="Arial" panose="020B0604020202020204" pitchFamily="34" charset="0"/>
              </a:rPr>
              <a:t>Facilitator notes</a:t>
            </a:r>
          </a:p>
          <a:p>
            <a:pPr>
              <a:lnSpc>
                <a:spcPct val="100000"/>
              </a:lnSpc>
              <a:spcBef>
                <a:spcPts val="0"/>
              </a:spcBef>
              <a:spcAft>
                <a:spcPts val="0"/>
              </a:spcAft>
              <a:defRPr/>
            </a:pPr>
            <a:r>
              <a:rPr lang="en-AU" sz="1200" noProof="0" dirty="0">
                <a:solidFill>
                  <a:schemeClr val="tx1"/>
                </a:solidFill>
                <a:latin typeface="+mn-lt"/>
              </a:rPr>
              <a:t>As we rehearse and provide each other with feedback, we will prioritise being supportive, constructive and respectful. I’ll share some sentence starters for you to use when giving feedback. Our feedback will always be based on the elements for success in the handbook. </a:t>
            </a:r>
            <a:endParaRPr lang="en-AU" sz="1200" noProof="0" dirty="0">
              <a:solidFill>
                <a:schemeClr val="tx1"/>
              </a:solidFill>
              <a:latin typeface="+mn-lt"/>
              <a:ea typeface="Calibri"/>
              <a:cs typeface="Calibri"/>
            </a:endParaRPr>
          </a:p>
          <a:p>
            <a:pPr>
              <a:lnSpc>
                <a:spcPct val="100000"/>
              </a:lnSpc>
              <a:spcBef>
                <a:spcPts val="0"/>
              </a:spcBef>
              <a:spcAft>
                <a:spcPts val="0"/>
              </a:spcAft>
              <a:defRPr/>
            </a:pPr>
            <a:endParaRPr lang="en-AU" sz="1200" noProof="0" dirty="0">
              <a:solidFill>
                <a:schemeClr val="tx1"/>
              </a:solidFill>
              <a:latin typeface="+mn-lt"/>
            </a:endParaRPr>
          </a:p>
          <a:p>
            <a:pPr>
              <a:lnSpc>
                <a:spcPct val="100000"/>
              </a:lnSpc>
              <a:spcBef>
                <a:spcPts val="0"/>
              </a:spcBef>
              <a:spcAft>
                <a:spcPts val="0"/>
              </a:spcAft>
              <a:defRPr/>
            </a:pPr>
            <a:r>
              <a:rPr lang="en-AU" sz="1200" noProof="0" dirty="0">
                <a:solidFill>
                  <a:schemeClr val="tx1"/>
                </a:solidFill>
                <a:latin typeface="+mn-lt"/>
              </a:rPr>
              <a:t>Take a moment to reflect individually: How willing am I to adapt my practice in light of feedback from colleagues? </a:t>
            </a:r>
            <a:endParaRPr lang="en-AU" sz="1200" noProof="0" dirty="0">
              <a:solidFill>
                <a:schemeClr val="tx1"/>
              </a:solidFill>
              <a:latin typeface="+mn-lt"/>
              <a:ea typeface="Calibri"/>
              <a:cs typeface="Calibri"/>
            </a:endParaRPr>
          </a:p>
          <a:p>
            <a:pPr>
              <a:lnSpc>
                <a:spcPct val="100000"/>
              </a:lnSpc>
              <a:spcBef>
                <a:spcPts val="0"/>
              </a:spcBef>
              <a:spcAft>
                <a:spcPts val="0"/>
              </a:spcAft>
              <a:defRPr/>
            </a:pPr>
            <a:r>
              <a:rPr lang="en-AU" sz="1200" noProof="0" dirty="0">
                <a:solidFill>
                  <a:schemeClr val="tx1"/>
                </a:solidFill>
                <a:latin typeface="+mn-lt"/>
              </a:rPr>
              <a:t> </a:t>
            </a:r>
          </a:p>
          <a:p>
            <a:pPr>
              <a:lnSpc>
                <a:spcPct val="100000"/>
              </a:lnSpc>
              <a:spcBef>
                <a:spcPts val="0"/>
              </a:spcBef>
              <a:spcAft>
                <a:spcPts val="0"/>
              </a:spcAft>
              <a:defRPr/>
            </a:pPr>
            <a:r>
              <a:rPr lang="en-AU" sz="1200" i="1" noProof="0" dirty="0">
                <a:solidFill>
                  <a:schemeClr val="tx1"/>
                </a:solidFill>
                <a:latin typeface="+mn-lt"/>
              </a:rPr>
              <a:t>Give participants a moment to reflect individually</a:t>
            </a:r>
            <a:r>
              <a:rPr kumimoji="0" lang="en-AU" sz="1200" b="0" i="1" u="none" strike="noStrike" kern="1200" cap="none" spc="0" normalizeH="0" baseline="0" noProof="0" dirty="0">
                <a:ln>
                  <a:noFill/>
                </a:ln>
                <a:solidFill>
                  <a:schemeClr val="tx1"/>
                </a:solidFill>
                <a:effectLst/>
                <a:uLnTx/>
                <a:uFillTx/>
                <a:latin typeface="+mn-lt"/>
              </a:rPr>
              <a:t>.</a:t>
            </a:r>
            <a:r>
              <a:rPr lang="en-AU" sz="1200" i="1" noProof="0" dirty="0">
                <a:solidFill>
                  <a:schemeClr val="tx1"/>
                </a:solidFill>
                <a:latin typeface="+mn-lt"/>
              </a:rPr>
              <a:t> </a:t>
            </a:r>
          </a:p>
          <a:p>
            <a:pPr>
              <a:lnSpc>
                <a:spcPct val="100000"/>
              </a:lnSpc>
              <a:spcBef>
                <a:spcPts val="0"/>
              </a:spcBef>
              <a:spcAft>
                <a:spcPts val="0"/>
              </a:spcAft>
              <a:defRPr/>
            </a:pPr>
            <a:r>
              <a:rPr lang="en-AU" sz="1200" noProof="0" dirty="0">
                <a:solidFill>
                  <a:schemeClr val="tx1"/>
                </a:solidFill>
                <a:latin typeface="+mn-lt"/>
              </a:rPr>
              <a:t> </a:t>
            </a:r>
          </a:p>
          <a:p>
            <a:pPr>
              <a:lnSpc>
                <a:spcPct val="100000"/>
              </a:lnSpc>
              <a:spcBef>
                <a:spcPts val="0"/>
              </a:spcBef>
              <a:spcAft>
                <a:spcPts val="0"/>
              </a:spcAft>
              <a:defRPr/>
            </a:pPr>
            <a:r>
              <a:rPr lang="en-AU" sz="1200" noProof="0" dirty="0">
                <a:solidFill>
                  <a:schemeClr val="tx1"/>
                </a:solidFill>
                <a:latin typeface="+mn-lt"/>
              </a:rPr>
              <a:t>Take a moment to ask your partner: What can I do to make it easier for you to rehearse? </a:t>
            </a:r>
          </a:p>
          <a:p>
            <a:pPr>
              <a:lnSpc>
                <a:spcPct val="100000"/>
              </a:lnSpc>
              <a:spcBef>
                <a:spcPts val="0"/>
              </a:spcBef>
              <a:spcAft>
                <a:spcPts val="0"/>
              </a:spcAft>
              <a:defRPr/>
            </a:pPr>
            <a:r>
              <a:rPr lang="en-AU" sz="1200" noProof="0" dirty="0">
                <a:solidFill>
                  <a:schemeClr val="tx1"/>
                </a:solidFill>
                <a:latin typeface="+mn-lt"/>
              </a:rPr>
              <a:t> </a:t>
            </a:r>
          </a:p>
          <a:p>
            <a:pPr>
              <a:lnSpc>
                <a:spcPct val="100000"/>
              </a:lnSpc>
              <a:spcBef>
                <a:spcPts val="0"/>
              </a:spcBef>
              <a:spcAft>
                <a:spcPts val="0"/>
              </a:spcAft>
              <a:defRPr/>
            </a:pPr>
            <a:r>
              <a:rPr kumimoji="0" lang="en-AU" sz="1200" b="0" i="1" u="none" strike="noStrike" kern="1200" cap="none" spc="0" normalizeH="0" baseline="0" noProof="0" dirty="0">
                <a:ln>
                  <a:noFill/>
                </a:ln>
                <a:solidFill>
                  <a:schemeClr val="tx1"/>
                </a:solidFill>
                <a:effectLst/>
                <a:uLnTx/>
                <a:uFillTx/>
                <a:latin typeface="+mn-lt"/>
              </a:rPr>
              <a:t>Give participants </a:t>
            </a:r>
            <a:r>
              <a:rPr lang="en-AU" sz="1200" i="1" noProof="0" dirty="0">
                <a:solidFill>
                  <a:schemeClr val="tx1"/>
                </a:solidFill>
                <a:latin typeface="+mn-lt"/>
              </a:rPr>
              <a:t>2 minutes </a:t>
            </a:r>
            <a:r>
              <a:rPr kumimoji="0" lang="en-AU" sz="1200" b="0" i="1" u="none" strike="noStrike" kern="1200" cap="none" spc="0" normalizeH="0" baseline="0" noProof="0" dirty="0">
                <a:ln>
                  <a:noFill/>
                </a:ln>
                <a:solidFill>
                  <a:schemeClr val="tx1"/>
                </a:solidFill>
                <a:effectLst/>
                <a:uLnTx/>
                <a:uFillTx/>
                <a:latin typeface="+mn-lt"/>
              </a:rPr>
              <a:t>to </a:t>
            </a:r>
            <a:r>
              <a:rPr lang="en-AU" sz="1200" i="1" noProof="0" dirty="0">
                <a:solidFill>
                  <a:schemeClr val="tx1"/>
                </a:solidFill>
                <a:latin typeface="+mn-lt"/>
              </a:rPr>
              <a:t>discuss with their partner</a:t>
            </a:r>
            <a:r>
              <a:rPr kumimoji="0" lang="en-AU" sz="1200" b="0" i="1" u="none" strike="noStrike" kern="1200" cap="none" spc="0" normalizeH="0" baseline="0" noProof="0" dirty="0">
                <a:ln>
                  <a:noFill/>
                </a:ln>
                <a:solidFill>
                  <a:schemeClr val="tx1"/>
                </a:solidFill>
                <a:effectLst/>
                <a:uLnTx/>
                <a:uFillTx/>
                <a:latin typeface="+mn-lt"/>
              </a:rPr>
              <a:t>.</a:t>
            </a:r>
            <a:endParaRPr lang="en-AU" sz="1200" i="1" noProof="0" dirty="0">
              <a:solidFill>
                <a:schemeClr val="tx1"/>
              </a:solidFill>
              <a:latin typeface="+mn-lt"/>
              <a:ea typeface="Calibri"/>
              <a:cs typeface="Calibri"/>
            </a:endParaRPr>
          </a:p>
        </p:txBody>
      </p:sp>
      <p:sp>
        <p:nvSpPr>
          <p:cNvPr id="4" name="Header Placeholder 3">
            <a:extLst>
              <a:ext uri="{FF2B5EF4-FFF2-40B4-BE49-F238E27FC236}">
                <a16:creationId xmlns:a16="http://schemas.microsoft.com/office/drawing/2014/main" id="{91BCCA18-7BA5-894C-2D02-1FF1C72FA64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55452BA9-3549-BCF7-1094-3A303028F9A2}"/>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7347BEB5-E46B-3A64-52DE-49A224DDDC1B}"/>
              </a:ext>
            </a:extLst>
          </p:cNvPr>
          <p:cNvSpPr>
            <a:spLocks noGrp="1"/>
          </p:cNvSpPr>
          <p:nvPr>
            <p:ph type="sldNum" sz="quarter" idx="5"/>
          </p:nvPr>
        </p:nvSpPr>
        <p:spPr/>
        <p:txBody>
          <a:bodyPr/>
          <a:lstStyle/>
          <a:p>
            <a:fld id="{B36E7EC0-9BE3-5541-9D76-7DE32A6C9D42}" type="slidenum">
              <a:rPr lang="en-US" smtClean="0"/>
              <a:t>9</a:t>
            </a:fld>
            <a:endParaRPr lang="en-US"/>
          </a:p>
        </p:txBody>
      </p:sp>
    </p:spTree>
    <p:extLst>
      <p:ext uri="{BB962C8B-B14F-4D97-AF65-F5344CB8AC3E}">
        <p14:creationId xmlns:p14="http://schemas.microsoft.com/office/powerpoint/2010/main" val="131003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r>
              <a:rPr lang="en-AU" noProof="0"/>
              <a:t>Click icon to add picture</a:t>
            </a:r>
          </a:p>
        </p:txBody>
      </p:sp>
    </p:spTree>
    <p:extLst>
      <p:ext uri="{BB962C8B-B14F-4D97-AF65-F5344CB8AC3E}">
        <p14:creationId xmlns:p14="http://schemas.microsoft.com/office/powerpoint/2010/main" val="2136520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ERO acknowledg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11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9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1DAD-09EB-B7CD-091B-AA796CBAAA7C}"/>
              </a:ext>
            </a:extLst>
          </p:cNvPr>
          <p:cNvSpPr>
            <a:spLocks noGrp="1"/>
          </p:cNvSpPr>
          <p:nvPr>
            <p:ph type="title"/>
          </p:nvPr>
        </p:nvSpPr>
        <p:spPr/>
        <p:txBody>
          <a:bodyPr/>
          <a:lstStyle/>
          <a:p>
            <a:r>
              <a:rPr lang="en-AU" noProof="0"/>
              <a:t>Click to edit Master title style</a:t>
            </a:r>
          </a:p>
        </p:txBody>
      </p:sp>
    </p:spTree>
    <p:extLst>
      <p:ext uri="{BB962C8B-B14F-4D97-AF65-F5344CB8AC3E}">
        <p14:creationId xmlns:p14="http://schemas.microsoft.com/office/powerpoint/2010/main" val="57097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5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795D62B-E174-485B-AF6F-315C0CB7007A}"/>
              </a:ext>
            </a:extLst>
          </p:cNvPr>
          <p:cNvSpPr>
            <a:spLocks noGrp="1"/>
          </p:cNvSpPr>
          <p:nvPr>
            <p:ph type="pic" sz="quarter" idx="12"/>
          </p:nvPr>
        </p:nvSpPr>
        <p:spPr>
          <a:xfrm>
            <a:off x="7442128" y="3354087"/>
            <a:ext cx="2168593" cy="2168593"/>
          </a:xfrm>
          <a:custGeom>
            <a:avLst/>
            <a:gdLst>
              <a:gd name="connsiteX0" fmla="*/ 1081320 w 2168593"/>
              <a:gd name="connsiteY0" fmla="*/ 0 h 2168593"/>
              <a:gd name="connsiteX1" fmla="*/ 2168593 w 2168593"/>
              <a:gd name="connsiteY1" fmla="*/ 1081321 h 2168593"/>
              <a:gd name="connsiteX2" fmla="*/ 1081320 w 2168593"/>
              <a:gd name="connsiteY2" fmla="*/ 2168593 h 2168593"/>
              <a:gd name="connsiteX3" fmla="*/ 0 w 2168593"/>
              <a:gd name="connsiteY3" fmla="*/ 1081321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1320" y="0"/>
                </a:moveTo>
                <a:lnTo>
                  <a:pt x="2168593" y="1081321"/>
                </a:lnTo>
                <a:lnTo>
                  <a:pt x="1081320" y="2168593"/>
                </a:lnTo>
                <a:lnTo>
                  <a:pt x="0" y="1081321"/>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9" name="Picture Placeholder 8">
            <a:extLst>
              <a:ext uri="{FF2B5EF4-FFF2-40B4-BE49-F238E27FC236}">
                <a16:creationId xmlns:a16="http://schemas.microsoft.com/office/drawing/2014/main" id="{CA1C909E-4814-470F-9529-3F9917880A13}"/>
              </a:ext>
            </a:extLst>
          </p:cNvPr>
          <p:cNvSpPr>
            <a:spLocks noGrp="1"/>
          </p:cNvSpPr>
          <p:nvPr>
            <p:ph type="pic" sz="quarter" idx="13"/>
          </p:nvPr>
        </p:nvSpPr>
        <p:spPr>
          <a:xfrm>
            <a:off x="9069068" y="2812436"/>
            <a:ext cx="2168593" cy="2168593"/>
          </a:xfrm>
          <a:custGeom>
            <a:avLst/>
            <a:gdLst>
              <a:gd name="connsiteX0" fmla="*/ 1083305 w 2168593"/>
              <a:gd name="connsiteY0" fmla="*/ 0 h 2168593"/>
              <a:gd name="connsiteX1" fmla="*/ 2168593 w 2168593"/>
              <a:gd name="connsiteY1" fmla="*/ 1083305 h 2168593"/>
              <a:gd name="connsiteX2" fmla="*/ 1083305 w 2168593"/>
              <a:gd name="connsiteY2" fmla="*/ 2168593 h 2168593"/>
              <a:gd name="connsiteX3" fmla="*/ 0 w 2168593"/>
              <a:gd name="connsiteY3" fmla="*/ 1083305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3305" y="0"/>
                </a:moveTo>
                <a:lnTo>
                  <a:pt x="2168593" y="1083305"/>
                </a:lnTo>
                <a:lnTo>
                  <a:pt x="1083305" y="2168593"/>
                </a:lnTo>
                <a:lnTo>
                  <a:pt x="0" y="1083305"/>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15" name="Picture Placeholder 14">
            <a:extLst>
              <a:ext uri="{FF2B5EF4-FFF2-40B4-BE49-F238E27FC236}">
                <a16:creationId xmlns:a16="http://schemas.microsoft.com/office/drawing/2014/main" id="{90A77E04-450A-4F4E-ABDC-27577254C998}"/>
              </a:ext>
            </a:extLst>
          </p:cNvPr>
          <p:cNvSpPr>
            <a:spLocks noGrp="1"/>
          </p:cNvSpPr>
          <p:nvPr>
            <p:ph type="pic" sz="quarter" idx="15"/>
          </p:nvPr>
        </p:nvSpPr>
        <p:spPr>
          <a:xfrm>
            <a:off x="8523449" y="4435408"/>
            <a:ext cx="2168593" cy="2168593"/>
          </a:xfrm>
          <a:custGeom>
            <a:avLst/>
            <a:gdLst>
              <a:gd name="connsiteX0" fmla="*/ 1087273 w 2168593"/>
              <a:gd name="connsiteY0" fmla="*/ 0 h 2168593"/>
              <a:gd name="connsiteX1" fmla="*/ 2168593 w 2168593"/>
              <a:gd name="connsiteY1" fmla="*/ 1087273 h 2168593"/>
              <a:gd name="connsiteX2" fmla="*/ 1087273 w 2168593"/>
              <a:gd name="connsiteY2" fmla="*/ 2168593 h 2168593"/>
              <a:gd name="connsiteX3" fmla="*/ 0 w 2168593"/>
              <a:gd name="connsiteY3" fmla="*/ 1087273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7273" y="0"/>
                </a:moveTo>
                <a:lnTo>
                  <a:pt x="2168593" y="1087273"/>
                </a:lnTo>
                <a:lnTo>
                  <a:pt x="1087273" y="2168593"/>
                </a:lnTo>
                <a:lnTo>
                  <a:pt x="0" y="1087273"/>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13" name="Picture Placeholder 12">
            <a:extLst>
              <a:ext uri="{FF2B5EF4-FFF2-40B4-BE49-F238E27FC236}">
                <a16:creationId xmlns:a16="http://schemas.microsoft.com/office/drawing/2014/main" id="{AD433679-F647-4DD3-9C0C-D00FCEEFBA86}"/>
              </a:ext>
            </a:extLst>
          </p:cNvPr>
          <p:cNvSpPr>
            <a:spLocks noGrp="1"/>
          </p:cNvSpPr>
          <p:nvPr>
            <p:ph type="pic" sz="quarter" idx="14"/>
          </p:nvPr>
        </p:nvSpPr>
        <p:spPr>
          <a:xfrm>
            <a:off x="7983781" y="1727147"/>
            <a:ext cx="2168593" cy="2168593"/>
          </a:xfrm>
          <a:custGeom>
            <a:avLst/>
            <a:gdLst>
              <a:gd name="connsiteX0" fmla="*/ 1085288 w 2168593"/>
              <a:gd name="connsiteY0" fmla="*/ 0 h 2168593"/>
              <a:gd name="connsiteX1" fmla="*/ 2168593 w 2168593"/>
              <a:gd name="connsiteY1" fmla="*/ 1085289 h 2168593"/>
              <a:gd name="connsiteX2" fmla="*/ 1085288 w 2168593"/>
              <a:gd name="connsiteY2" fmla="*/ 2168593 h 2168593"/>
              <a:gd name="connsiteX3" fmla="*/ 0 w 2168593"/>
              <a:gd name="connsiteY3" fmla="*/ 1085289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5288" y="0"/>
                </a:moveTo>
                <a:lnTo>
                  <a:pt x="2168593" y="1085289"/>
                </a:lnTo>
                <a:lnTo>
                  <a:pt x="1085288" y="2168593"/>
                </a:lnTo>
                <a:lnTo>
                  <a:pt x="0" y="1085289"/>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7" name="Title 6">
            <a:extLst>
              <a:ext uri="{FF2B5EF4-FFF2-40B4-BE49-F238E27FC236}">
                <a16:creationId xmlns:a16="http://schemas.microsoft.com/office/drawing/2014/main" id="{6E9C2048-EE65-5B43-8DB9-DAD12C0B0656}"/>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3616948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5_Full Image without Header &amp; Footer">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2FE8F3E-235A-429E-BA6F-F86BC4FC8F6A}"/>
              </a:ext>
            </a:extLst>
          </p:cNvPr>
          <p:cNvSpPr>
            <a:spLocks noGrp="1"/>
          </p:cNvSpPr>
          <p:nvPr>
            <p:ph type="pic" sz="quarter" idx="11"/>
          </p:nvPr>
        </p:nvSpPr>
        <p:spPr>
          <a:xfrm>
            <a:off x="6096000" y="0"/>
            <a:ext cx="6096000" cy="6858000"/>
          </a:xfrm>
          <a:custGeom>
            <a:avLst/>
            <a:gdLst>
              <a:gd name="connsiteX0" fmla="*/ 0 w 3870190"/>
              <a:gd name="connsiteY0" fmla="*/ 0 h 3429000"/>
              <a:gd name="connsiteX1" fmla="*/ 3870190 w 3870190"/>
              <a:gd name="connsiteY1" fmla="*/ 0 h 3429000"/>
              <a:gd name="connsiteX2" fmla="*/ 3870190 w 3870190"/>
              <a:gd name="connsiteY2" fmla="*/ 3429000 h 3429000"/>
              <a:gd name="connsiteX3" fmla="*/ 0 w 387019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870190" h="3429000">
                <a:moveTo>
                  <a:pt x="0" y="0"/>
                </a:moveTo>
                <a:lnTo>
                  <a:pt x="3870190" y="0"/>
                </a:lnTo>
                <a:lnTo>
                  <a:pt x="3870190" y="3429000"/>
                </a:lnTo>
                <a:lnTo>
                  <a:pt x="0" y="3429000"/>
                </a:lnTo>
                <a:close/>
              </a:path>
            </a:pathLst>
          </a:custGeom>
        </p:spPr>
        <p:txBody>
          <a:bodyPr wrap="square">
            <a:noAutofit/>
          </a:bodyPr>
          <a:lstStyle/>
          <a:p>
            <a:r>
              <a:rPr lang="en-AU" noProof="0"/>
              <a:t>Click icon to add picture</a:t>
            </a:r>
          </a:p>
        </p:txBody>
      </p:sp>
      <p:sp>
        <p:nvSpPr>
          <p:cNvPr id="2" name="Title 1">
            <a:extLst>
              <a:ext uri="{FF2B5EF4-FFF2-40B4-BE49-F238E27FC236}">
                <a16:creationId xmlns:a16="http://schemas.microsoft.com/office/drawing/2014/main" id="{C4703DC3-C476-BB1B-3782-0B488706C06E}"/>
              </a:ext>
            </a:extLst>
          </p:cNvPr>
          <p:cNvSpPr>
            <a:spLocks noGrp="1"/>
          </p:cNvSpPr>
          <p:nvPr>
            <p:ph type="title"/>
          </p:nvPr>
        </p:nvSpPr>
        <p:spPr>
          <a:xfrm>
            <a:off x="838200" y="365125"/>
            <a:ext cx="4607859" cy="1325563"/>
          </a:xfrm>
        </p:spPr>
        <p:txBody>
          <a:bodyPr/>
          <a:lstStyle/>
          <a:p>
            <a:r>
              <a:rPr lang="en-US"/>
              <a:t>Click to edit Master title style</a:t>
            </a:r>
            <a:endParaRPr lang="en-AU"/>
          </a:p>
        </p:txBody>
      </p:sp>
    </p:spTree>
    <p:extLst>
      <p:ext uri="{BB962C8B-B14F-4D97-AF65-F5344CB8AC3E}">
        <p14:creationId xmlns:p14="http://schemas.microsoft.com/office/powerpoint/2010/main" val="2051756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title slide">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aseline="0">
                <a:solidFill>
                  <a:srgbClr val="00305E"/>
                </a:solidFill>
                <a:latin typeface="Montserrat SemiBold" panose="00000700000000000000" pitchFamily="2" charset="0"/>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701141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titles teal bg">
    <p:bg>
      <p:bgPr>
        <a:solidFill>
          <a:srgbClr val="01838F"/>
        </a:solid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1" i="0" baseline="0">
                <a:solidFill>
                  <a:schemeClr val="bg1"/>
                </a:solidFill>
                <a:latin typeface="Montserrat SemiBold" pitchFamily="2" charset="77"/>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1216412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Acknowledgement of country">
    <p:bg>
      <p:bgPr>
        <a:gradFill flip="none" rotWithShape="1">
          <a:gsLst>
            <a:gs pos="0">
              <a:schemeClr val="accent2"/>
            </a:gs>
            <a:gs pos="100000">
              <a:schemeClr val="accent1">
                <a:alpha val="9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5FAEE1-D31E-AD43-8380-78EF771C6312}"/>
              </a:ext>
            </a:extLst>
          </p:cNvPr>
          <p:cNvSpPr txBox="1"/>
          <p:nvPr userDrawn="1"/>
        </p:nvSpPr>
        <p:spPr>
          <a:xfrm>
            <a:off x="5340096" y="2103120"/>
            <a:ext cx="0" cy="0"/>
          </a:xfrm>
          <a:prstGeom prst="rect">
            <a:avLst/>
          </a:prstGeom>
        </p:spPr>
        <p:txBody>
          <a:bodyPr vert="horz" wrap="none" lIns="91440" tIns="45720" rIns="91440" bIns="45720" rtlCol="0" anchor="ctr">
            <a:noAutofit/>
          </a:bodyPr>
          <a:lstStyle/>
          <a:p>
            <a:pPr algn="l"/>
            <a:endParaRPr lang="en-AU" sz="1800" b="0" i="0" spc="0" baseline="0" noProof="0">
              <a:solidFill>
                <a:schemeClr val="accent1"/>
              </a:solidFill>
              <a:latin typeface="Montserrat Medium" pitchFamily="2" charset="77"/>
            </a:endParaRPr>
          </a:p>
        </p:txBody>
      </p:sp>
      <p:sp>
        <p:nvSpPr>
          <p:cNvPr id="15" name="TextBox 14">
            <a:extLst>
              <a:ext uri="{FF2B5EF4-FFF2-40B4-BE49-F238E27FC236}">
                <a16:creationId xmlns:a16="http://schemas.microsoft.com/office/drawing/2014/main" id="{46A106D2-2836-B842-AE3C-6461B28C06C5}"/>
              </a:ext>
            </a:extLst>
          </p:cNvPr>
          <p:cNvSpPr txBox="1"/>
          <p:nvPr userDrawn="1"/>
        </p:nvSpPr>
        <p:spPr>
          <a:xfrm>
            <a:off x="1161288" y="2039112"/>
            <a:ext cx="0" cy="0"/>
          </a:xfrm>
          <a:prstGeom prst="rect">
            <a:avLst/>
          </a:prstGeom>
        </p:spPr>
        <p:txBody>
          <a:bodyPr vert="horz" wrap="none" lIns="91440" tIns="45720" rIns="91440" bIns="45720" rtlCol="0" anchor="ctr">
            <a:noAutofit/>
          </a:bodyPr>
          <a:lstStyle/>
          <a:p>
            <a:pPr algn="l"/>
            <a:endParaRPr lang="en-AU" sz="1800" b="0" i="0" spc="0" baseline="0" noProof="0">
              <a:solidFill>
                <a:schemeClr val="accent1"/>
              </a:solidFill>
              <a:latin typeface="Montserrat Medium" pitchFamily="2" charset="77"/>
            </a:endParaRPr>
          </a:p>
        </p:txBody>
      </p:sp>
      <p:sp>
        <p:nvSpPr>
          <p:cNvPr id="2" name="Text Placeholder 8">
            <a:extLst>
              <a:ext uri="{FF2B5EF4-FFF2-40B4-BE49-F238E27FC236}">
                <a16:creationId xmlns:a16="http://schemas.microsoft.com/office/drawing/2014/main" id="{7999F807-1FB2-A8ED-2947-2E794F269C0A}"/>
              </a:ext>
            </a:extLst>
          </p:cNvPr>
          <p:cNvSpPr>
            <a:spLocks noGrp="1"/>
          </p:cNvSpPr>
          <p:nvPr>
            <p:ph type="body" sz="quarter" idx="14" hasCustomPrompt="1"/>
          </p:nvPr>
        </p:nvSpPr>
        <p:spPr>
          <a:xfrm>
            <a:off x="2343150" y="2195513"/>
            <a:ext cx="7505700" cy="3141662"/>
          </a:xfrm>
        </p:spPr>
        <p:txBody>
          <a:bodyPr anchor="ctr" anchorCtr="0">
            <a:normAutofit/>
          </a:bodyPr>
          <a:lstStyle>
            <a:lvl1pPr algn="ctr">
              <a:defRPr sz="2000">
                <a:solidFill>
                  <a:schemeClr val="bg1"/>
                </a:solidFill>
              </a:defRPr>
            </a:lvl1pPr>
          </a:lstStyle>
          <a:p>
            <a:pPr lvl="0"/>
            <a:r>
              <a:rPr lang="en-AU" noProof="0"/>
              <a:t>Type your Acknowledgement here.</a:t>
            </a:r>
          </a:p>
        </p:txBody>
      </p:sp>
      <p:sp>
        <p:nvSpPr>
          <p:cNvPr id="4" name="Title 3">
            <a:extLst>
              <a:ext uri="{FF2B5EF4-FFF2-40B4-BE49-F238E27FC236}">
                <a16:creationId xmlns:a16="http://schemas.microsoft.com/office/drawing/2014/main" id="{3F1D9AEC-0E8E-EBC1-AFF0-79D9D0BEB532}"/>
              </a:ext>
            </a:extLst>
          </p:cNvPr>
          <p:cNvSpPr>
            <a:spLocks noGrp="1"/>
          </p:cNvSpPr>
          <p:nvPr>
            <p:ph type="title"/>
          </p:nvPr>
        </p:nvSpPr>
        <p:spPr/>
        <p:txBody>
          <a:bodyPr/>
          <a:lstStyle>
            <a:lvl1pPr>
              <a:defRPr>
                <a:solidFill>
                  <a:schemeClr val="bg1"/>
                </a:solidFill>
              </a:defRPr>
            </a:lvl1pPr>
          </a:lstStyle>
          <a:p>
            <a:r>
              <a:rPr lang="en-AU" noProof="0"/>
              <a:t>Click to edit Master title style</a:t>
            </a:r>
          </a:p>
        </p:txBody>
      </p:sp>
    </p:spTree>
    <p:extLst>
      <p:ext uri="{BB962C8B-B14F-4D97-AF65-F5344CB8AC3E}">
        <p14:creationId xmlns:p14="http://schemas.microsoft.com/office/powerpoint/2010/main" val="259561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in title slide">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aseline="0">
                <a:solidFill>
                  <a:srgbClr val="00305E"/>
                </a:solidFill>
                <a:latin typeface="Montserrat SemiBold" panose="00000700000000000000" pitchFamily="2" charset="0"/>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453197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9890C6-70FB-1141-ACB3-AECD84C25B97}"/>
              </a:ext>
            </a:extLst>
          </p:cNvPr>
          <p:cNvSpPr>
            <a:spLocks noGrp="1"/>
          </p:cNvSpPr>
          <p:nvPr>
            <p:ph type="body" idx="1"/>
          </p:nvPr>
        </p:nvSpPr>
        <p:spPr>
          <a:xfrm>
            <a:off x="635000" y="1825625"/>
            <a:ext cx="10922000" cy="4351338"/>
          </a:xfrm>
          <a:prstGeom prst="rect">
            <a:avLst/>
          </a:prstGeom>
        </p:spPr>
        <p:txBody>
          <a:bodyPr vert="horz" lIns="91440" tIns="45720" rIns="91440" bIns="45720" rtlCol="0">
            <a:normAutofit/>
          </a:bodyPr>
          <a:lstStyle/>
          <a:p>
            <a:pPr lvl="0"/>
            <a:r>
              <a:rPr lang="en-AU" noProof="0"/>
              <a:t>Bullet Level 1: Montserrat Medium 20pt</a:t>
            </a:r>
          </a:p>
          <a:p>
            <a:pPr lvl="1"/>
            <a:r>
              <a:rPr lang="en-AU" noProof="0"/>
              <a:t>Bullet 2: Montserrat Medium 18pt</a:t>
            </a:r>
          </a:p>
          <a:p>
            <a:pPr lvl="2"/>
            <a:r>
              <a:rPr lang="en-AU" noProof="0"/>
              <a:t>Bullet 3: Montserrat Medium 16pt</a:t>
            </a:r>
          </a:p>
          <a:p>
            <a:pPr lvl="3"/>
            <a:r>
              <a:rPr lang="en-AU" noProof="0"/>
              <a:t>Bullet 4 Montserrat Medium 14pt</a:t>
            </a:r>
          </a:p>
          <a:p>
            <a:pPr lvl="4"/>
            <a:r>
              <a:rPr lang="en-AU" noProof="0"/>
              <a:t>Bullet 5: Montserrat Medium 10.5pt	</a:t>
            </a:r>
          </a:p>
        </p:txBody>
      </p:sp>
      <p:sp>
        <p:nvSpPr>
          <p:cNvPr id="2" name="Title Placeholder 1">
            <a:extLst>
              <a:ext uri="{FF2B5EF4-FFF2-40B4-BE49-F238E27FC236}">
                <a16:creationId xmlns:a16="http://schemas.microsoft.com/office/drawing/2014/main" id="{68B87143-A6FB-0B40-9EBA-991BAD862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noProof="0"/>
              <a:t>Click to edit Master title style</a:t>
            </a:r>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726" r:id="rId1"/>
    <p:sldLayoutId id="2147484104" r:id="rId2"/>
    <p:sldLayoutId id="2147484105" r:id="rId3"/>
    <p:sldLayoutId id="2147483804" r:id="rId4"/>
    <p:sldLayoutId id="2147483890" r:id="rId5"/>
    <p:sldLayoutId id="2147483898" r:id="rId6"/>
    <p:sldLayoutId id="2147484095" r:id="rId7"/>
    <p:sldLayoutId id="2147484103" r:id="rId8"/>
    <p:sldLayoutId id="2147483997" r:id="rId9"/>
    <p:sldLayoutId id="2147484094" r:id="rId10"/>
  </p:sldLayoutIdLst>
  <p:hf hdr="0" ftr="0" dt="0"/>
  <p:txStyles>
    <p:titleStyle>
      <a:lvl1pPr algn="l" defTabSz="914400" rtl="0" eaLnBrk="1" latinLnBrk="0" hangingPunct="1">
        <a:lnSpc>
          <a:spcPct val="90000"/>
        </a:lnSpc>
        <a:spcBef>
          <a:spcPct val="0"/>
        </a:spcBef>
        <a:buNone/>
        <a:defRPr sz="2800" b="0" i="0" kern="1800" spc="0" baseline="0">
          <a:solidFill>
            <a:schemeClr val="tx1"/>
          </a:solidFill>
          <a:latin typeface="Montserrat SemiBold" panose="00000700000000000000" pitchFamily="2" charset="0"/>
          <a:ea typeface="+mj-ea"/>
          <a:cs typeface="+mj-cs"/>
        </a:defRPr>
      </a:lvl1pPr>
    </p:titleStyle>
    <p:bodyStyle>
      <a:lvl1pPr marL="0" indent="0" algn="l" defTabSz="914400" rtl="0" eaLnBrk="1" latinLnBrk="0" hangingPunct="1">
        <a:lnSpc>
          <a:spcPct val="150000"/>
        </a:lnSpc>
        <a:spcBef>
          <a:spcPts val="1000"/>
        </a:spcBef>
        <a:spcAft>
          <a:spcPts val="600"/>
        </a:spcAft>
        <a:buFontTx/>
        <a:buNone/>
        <a:defRPr sz="1800" b="1" i="0" kern="1200" baseline="0">
          <a:solidFill>
            <a:schemeClr val="tx1"/>
          </a:solidFill>
          <a:latin typeface="Montserrat Medium" pitchFamily="2" charset="77"/>
          <a:ea typeface="+mn-ea"/>
          <a:cs typeface="+mn-cs"/>
        </a:defRPr>
      </a:lvl1pPr>
      <a:lvl2pPr marL="0" indent="-180000" algn="l" defTabSz="914400" rtl="0" eaLnBrk="1" latinLnBrk="0" hangingPunct="1">
        <a:lnSpc>
          <a:spcPct val="150000"/>
        </a:lnSpc>
        <a:spcBef>
          <a:spcPts val="500"/>
        </a:spcBef>
        <a:spcAft>
          <a:spcPts val="600"/>
        </a:spcAft>
        <a:buClr>
          <a:schemeClr val="accent1"/>
        </a:buClr>
        <a:buSzPct val="150000"/>
        <a:buFont typeface="Montserrat" panose="00000500000000000000" pitchFamily="2" charset="0"/>
        <a:buChar char="•"/>
        <a:defRPr sz="1800" kern="1200" baseline="0">
          <a:solidFill>
            <a:schemeClr val="tx1"/>
          </a:solidFill>
          <a:latin typeface="Montserrat Medium" pitchFamily="2" charset="77"/>
          <a:ea typeface="+mn-ea"/>
          <a:cs typeface="+mn-cs"/>
        </a:defRPr>
      </a:lvl2pPr>
      <a:lvl3pPr marL="360000" indent="-216000" algn="l" defTabSz="914400" rtl="0" eaLnBrk="1" latinLnBrk="0" hangingPunct="1">
        <a:lnSpc>
          <a:spcPct val="150000"/>
        </a:lnSpc>
        <a:spcBef>
          <a:spcPts val="500"/>
        </a:spcBef>
        <a:spcAft>
          <a:spcPts val="600"/>
        </a:spcAft>
        <a:buClr>
          <a:schemeClr val="accent1"/>
        </a:buClr>
        <a:buFont typeface="Montserrat" panose="00000500000000000000" pitchFamily="2" charset="0"/>
        <a:buChar char="–"/>
        <a:defRPr sz="1600" kern="1200" baseline="0">
          <a:solidFill>
            <a:schemeClr val="tx1"/>
          </a:solidFill>
          <a:latin typeface="Montserrat Medium" pitchFamily="2" charset="77"/>
          <a:ea typeface="+mn-ea"/>
          <a:cs typeface="+mn-cs"/>
        </a:defRPr>
      </a:lvl3pPr>
      <a:lvl4pPr marL="540000" indent="-180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400" kern="1200" baseline="0">
          <a:solidFill>
            <a:schemeClr val="tx1"/>
          </a:solidFill>
          <a:latin typeface="Montserrat Medium" pitchFamily="2" charset="77"/>
          <a:ea typeface="+mn-ea"/>
          <a:cs typeface="+mn-cs"/>
        </a:defRPr>
      </a:lvl4pPr>
      <a:lvl5pPr marL="720000" indent="-162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050" kern="1200" baseline="0">
          <a:solidFill>
            <a:schemeClr val="tx1"/>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edresearch.edu.au/guides-resources/practice-resources/classroom-management-professional-learning-resourc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istockphoto.com/portfolio/SolStock" TargetMode="External"/><Relationship Id="rId5" Type="http://schemas.openxmlformats.org/officeDocument/2006/relationships/hyperlink" Target="../../../../Resource%20development/Production/6.%20School%20leader%20resources/Presentations%20and%20PL/design%20v2%20(final%20from%20ESA)/Image%20credit:&#160;iStock.com/Caiaimage/Chris%20Ryan" TargetMode="External"/><Relationship Id="rId4" Type="http://schemas.openxmlformats.org/officeDocument/2006/relationships/image" Target="file:////Volumes/Big%20Storage/0_For%20MacBook%20Pro%20Changeover/ESA%20Design/0_2024%20WIP/AERO/0_TO%20DO%201212/iStock-1346505451.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85903-80C4-7E62-5242-D7B7015FF67F}"/>
              </a:ext>
            </a:extLst>
          </p:cNvPr>
          <p:cNvSpPr>
            <a:spLocks noGrp="1"/>
          </p:cNvSpPr>
          <p:nvPr>
            <p:ph type="title"/>
          </p:nvPr>
        </p:nvSpPr>
        <p:spPr>
          <a:xfrm>
            <a:off x="656949" y="264921"/>
            <a:ext cx="9607416" cy="2828658"/>
          </a:xfrm>
        </p:spPr>
        <p:txBody>
          <a:bodyPr>
            <a:normAutofit/>
          </a:bodyPr>
          <a:lstStyle/>
          <a:p>
            <a:pPr>
              <a:lnSpc>
                <a:spcPct val="120000"/>
              </a:lnSpc>
            </a:pPr>
            <a:r>
              <a:rPr lang="en-AU" sz="2800" dirty="0">
                <a:solidFill>
                  <a:schemeClr val="bg1"/>
                </a:solidFill>
                <a:latin typeface="+mj-lt"/>
                <a:ea typeface="Lato Bold" panose="020F0502020204030203" pitchFamily="34" charset="0"/>
                <a:cs typeface="Lato Bold" panose="020F0502020204030203" pitchFamily="34" charset="0"/>
              </a:rPr>
              <a:t>Before using this slide deck, please read AERO's practice resource, </a:t>
            </a:r>
            <a:r>
              <a:rPr lang="en-AU" sz="2800" b="1" u="sng" dirty="0">
                <a:solidFill>
                  <a:schemeClr val="bg1"/>
                </a:solidFill>
                <a:latin typeface="+mj-lt"/>
                <a:ea typeface="Lato Bold" panose="020F0502020204030203" pitchFamily="34" charset="0"/>
                <a:cs typeface="Lato Bold" panose="020F0502020204030203" pitchFamily="34" charset="0"/>
                <a:hlinkClick r:id="rId3"/>
              </a:rPr>
              <a:t>A Whole School Approach to Classroom Management: Facilitation Guide</a:t>
            </a:r>
            <a:r>
              <a:rPr lang="en-AU" sz="2800" dirty="0">
                <a:solidFill>
                  <a:schemeClr val="bg1"/>
                </a:solidFill>
                <a:latin typeface="+mj-lt"/>
                <a:ea typeface="Lato Bold" panose="020F0502020204030203" pitchFamily="34" charset="0"/>
                <a:cs typeface="Lato Bold" panose="020F0502020204030203" pitchFamily="34" charset="0"/>
              </a:rPr>
              <a:t>, and follow the instructions for preparing this slide deck.</a:t>
            </a:r>
            <a:endParaRPr lang="en-AU" dirty="0"/>
          </a:p>
        </p:txBody>
      </p:sp>
    </p:spTree>
    <p:extLst>
      <p:ext uri="{BB962C8B-B14F-4D97-AF65-F5344CB8AC3E}">
        <p14:creationId xmlns:p14="http://schemas.microsoft.com/office/powerpoint/2010/main" val="313054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B287-3E2D-13CC-0BA1-193172FA3E1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6947EC8-4559-A9A7-18E8-4E1963DDBBEA}"/>
              </a:ext>
            </a:extLst>
          </p:cNvPr>
          <p:cNvSpPr>
            <a:spLocks noGrp="1"/>
          </p:cNvSpPr>
          <p:nvPr>
            <p:ph type="title"/>
          </p:nvPr>
        </p:nvSpPr>
        <p:spPr>
          <a:xfrm>
            <a:off x="631595" y="403211"/>
            <a:ext cx="6818076" cy="995284"/>
          </a:xfrm>
        </p:spPr>
        <p:txBody>
          <a:bodyPr>
            <a:normAutofit/>
          </a:bodyPr>
          <a:lstStyle/>
          <a:p>
            <a:r>
              <a:rPr lang="en-AU" spc="0"/>
              <a:t>Responding to disengaged </a:t>
            </a:r>
            <a:br>
              <a:rPr lang="en-AU" spc="0"/>
            </a:br>
            <a:r>
              <a:rPr lang="en-AU" spc="0"/>
              <a:t>and disruptive behaviours </a:t>
            </a:r>
          </a:p>
        </p:txBody>
      </p:sp>
      <p:sp>
        <p:nvSpPr>
          <p:cNvPr id="6" name="Rectangle 5">
            <a:extLst>
              <a:ext uri="{FF2B5EF4-FFF2-40B4-BE49-F238E27FC236}">
                <a16:creationId xmlns:a16="http://schemas.microsoft.com/office/drawing/2014/main" id="{C9A84A4E-893E-1BD7-9EB0-DA83EF00EEE0}"/>
              </a:ext>
              <a:ext uri="{C183D7F6-B498-43B3-948B-1728B52AA6E4}">
                <adec:decorative xmlns:adec="http://schemas.microsoft.com/office/drawing/2017/decorative" val="1"/>
              </a:ext>
            </a:extLst>
          </p:cNvPr>
          <p:cNvSpPr/>
          <p:nvPr/>
        </p:nvSpPr>
        <p:spPr>
          <a:xfrm>
            <a:off x="7933765" y="0"/>
            <a:ext cx="425823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2400"/>
          </a:p>
          <a:p>
            <a:endParaRPr lang="en-AU" sz="2400"/>
          </a:p>
          <a:p>
            <a:pPr algn="ctr"/>
            <a:endParaRPr lang="en-AU" sz="2400"/>
          </a:p>
        </p:txBody>
      </p:sp>
      <p:sp>
        <p:nvSpPr>
          <p:cNvPr id="4" name="TextBox 3">
            <a:extLst>
              <a:ext uri="{FF2B5EF4-FFF2-40B4-BE49-F238E27FC236}">
                <a16:creationId xmlns:a16="http://schemas.microsoft.com/office/drawing/2014/main" id="{5D42CA6F-960F-6DE6-DAE7-A81C51D8CA87}"/>
              </a:ext>
            </a:extLst>
          </p:cNvPr>
          <p:cNvSpPr txBox="1"/>
          <p:nvPr/>
        </p:nvSpPr>
        <p:spPr>
          <a:xfrm>
            <a:off x="658412" y="1882792"/>
            <a:ext cx="6932168" cy="4063816"/>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200"/>
              </a:spcAft>
            </a:pPr>
            <a:r>
              <a:rPr lang="en-AU" sz="2000" b="1">
                <a:solidFill>
                  <a:srgbClr val="002F5E"/>
                </a:solidFill>
                <a:latin typeface="Montserrat" panose="00000500000000000000" pitchFamily="2" charset="0"/>
              </a:rPr>
              <a:t>Disengaged behaviour </a:t>
            </a:r>
            <a:r>
              <a:rPr lang="en-AU" sz="2000">
                <a:solidFill>
                  <a:srgbClr val="002F5E"/>
                </a:solidFill>
                <a:latin typeface="Montserrat" panose="00000500000000000000" pitchFamily="2" charset="0"/>
              </a:rPr>
              <a:t>includes: </a:t>
            </a:r>
          </a:p>
          <a:p>
            <a:pPr marL="285750" indent="-285750">
              <a:spcAft>
                <a:spcPts val="1200"/>
              </a:spcAft>
              <a:buFont typeface="Arial" panose="020B0604020202020204" pitchFamily="34" charset="0"/>
              <a:buChar char="•"/>
            </a:pPr>
            <a:r>
              <a:rPr lang="en-AU" sz="2000">
                <a:solidFill>
                  <a:srgbClr val="002F5E"/>
                </a:solidFill>
                <a:latin typeface="Montserrat" panose="00000500000000000000" pitchFamily="2" charset="0"/>
              </a:rPr>
              <a:t>sitting quietly but not listening to the teacher</a:t>
            </a:r>
          </a:p>
          <a:p>
            <a:pPr marL="285750" indent="-285750">
              <a:spcAft>
                <a:spcPts val="1200"/>
              </a:spcAft>
              <a:buFont typeface="Arial" panose="020B0604020202020204" pitchFamily="34" charset="0"/>
              <a:buChar char="•"/>
            </a:pPr>
            <a:r>
              <a:rPr lang="en-AU" sz="2000">
                <a:solidFill>
                  <a:srgbClr val="002F5E"/>
                </a:solidFill>
                <a:latin typeface="Montserrat" panose="00000500000000000000" pitchFamily="2" charset="0"/>
              </a:rPr>
              <a:t>only partially completing learning tasks</a:t>
            </a:r>
          </a:p>
          <a:p>
            <a:pPr marL="285750" indent="-285750">
              <a:spcAft>
                <a:spcPts val="1200"/>
              </a:spcAft>
              <a:buFont typeface="Arial" panose="020B0604020202020204" pitchFamily="34" charset="0"/>
              <a:buChar char="•"/>
            </a:pPr>
            <a:r>
              <a:rPr lang="en-AU" sz="2000">
                <a:solidFill>
                  <a:srgbClr val="002F5E"/>
                </a:solidFill>
                <a:latin typeface="Montserrat" panose="00000500000000000000" pitchFamily="2" charset="0"/>
              </a:rPr>
              <a:t>requiring reminders to complete learning tasks.</a:t>
            </a:r>
          </a:p>
          <a:p>
            <a:pPr>
              <a:spcBef>
                <a:spcPts val="1200"/>
              </a:spcBef>
              <a:spcAft>
                <a:spcPts val="1200"/>
              </a:spcAft>
            </a:pPr>
            <a:r>
              <a:rPr lang="en-AU" sz="2000" b="1">
                <a:solidFill>
                  <a:srgbClr val="002F5E"/>
                </a:solidFill>
                <a:latin typeface="Montserrat" panose="00000500000000000000" pitchFamily="2" charset="0"/>
              </a:rPr>
              <a:t>Disruptive behaviour </a:t>
            </a:r>
            <a:r>
              <a:rPr lang="en-AU" sz="2000">
                <a:solidFill>
                  <a:srgbClr val="002F5E"/>
                </a:solidFill>
                <a:latin typeface="Montserrat" panose="00000500000000000000" pitchFamily="2" charset="0"/>
              </a:rPr>
              <a:t>includes:</a:t>
            </a:r>
          </a:p>
          <a:p>
            <a:pPr marL="285750" indent="-285750">
              <a:spcAft>
                <a:spcPts val="1200"/>
              </a:spcAft>
              <a:buFont typeface="Arial" panose="020B0604020202020204" pitchFamily="34" charset="0"/>
              <a:buChar char="•"/>
            </a:pPr>
            <a:r>
              <a:rPr lang="en-AU" sz="2000">
                <a:solidFill>
                  <a:srgbClr val="002F5E"/>
                </a:solidFill>
                <a:latin typeface="Montserrat" panose="00000500000000000000" pitchFamily="2" charset="0"/>
              </a:rPr>
              <a:t>calling out</a:t>
            </a:r>
          </a:p>
          <a:p>
            <a:pPr marL="285750" indent="-285750">
              <a:spcAft>
                <a:spcPts val="1200"/>
              </a:spcAft>
              <a:buFont typeface="Arial" panose="020B0604020202020204" pitchFamily="34" charset="0"/>
              <a:buChar char="•"/>
            </a:pPr>
            <a:r>
              <a:rPr lang="en-AU" sz="2000">
                <a:solidFill>
                  <a:srgbClr val="002F5E"/>
                </a:solidFill>
                <a:latin typeface="Montserrat" panose="00000500000000000000" pitchFamily="2" charset="0"/>
              </a:rPr>
              <a:t>interrupting others</a:t>
            </a:r>
          </a:p>
          <a:p>
            <a:pPr marL="285750" indent="-285750">
              <a:spcAft>
                <a:spcPts val="1200"/>
              </a:spcAft>
              <a:buFont typeface="Arial" panose="020B0604020202020204" pitchFamily="34" charset="0"/>
              <a:buChar char="•"/>
            </a:pPr>
            <a:r>
              <a:rPr lang="en-AU" sz="2000">
                <a:solidFill>
                  <a:srgbClr val="002F5E"/>
                </a:solidFill>
                <a:latin typeface="Montserrat" panose="00000500000000000000" pitchFamily="2" charset="0"/>
              </a:rPr>
              <a:t>not following the teacher’s instructions.</a:t>
            </a:r>
          </a:p>
        </p:txBody>
      </p:sp>
      <p:pic>
        <p:nvPicPr>
          <p:cNvPr id="2" name="Content Placeholder 31">
            <a:extLst>
              <a:ext uri="{FF2B5EF4-FFF2-40B4-BE49-F238E27FC236}">
                <a16:creationId xmlns:a16="http://schemas.microsoft.com/office/drawing/2014/main" id="{FC86AA87-AC33-7813-78A6-741F9946F772}"/>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9700949" y="4761344"/>
            <a:ext cx="2147865" cy="2096655"/>
          </a:xfrm>
          <a:prstGeom prst="rect">
            <a:avLst/>
          </a:prstGeom>
        </p:spPr>
      </p:pic>
      <p:sp>
        <p:nvSpPr>
          <p:cNvPr id="8" name="Rectangle 7">
            <a:extLst>
              <a:ext uri="{FF2B5EF4-FFF2-40B4-BE49-F238E27FC236}">
                <a16:creationId xmlns:a16="http://schemas.microsoft.com/office/drawing/2014/main" id="{876F99F2-997B-6790-0DE3-9009BFC308B5}"/>
              </a:ext>
            </a:extLst>
          </p:cNvPr>
          <p:cNvSpPr/>
          <p:nvPr/>
        </p:nvSpPr>
        <p:spPr>
          <a:xfrm>
            <a:off x="8102198" y="1059955"/>
            <a:ext cx="3921368" cy="3582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en-AU" sz="2000">
                <a:ea typeface="+mn-lt"/>
                <a:cs typeface="+mn-lt"/>
              </a:rPr>
              <a:t>How has the way you respond to disengaged and disruptive behaviours changed over time? </a:t>
            </a:r>
          </a:p>
          <a:p>
            <a:pPr>
              <a:lnSpc>
                <a:spcPct val="120000"/>
              </a:lnSpc>
              <a:defRPr/>
            </a:pPr>
            <a:endParaRPr lang="en-AU" sz="2000">
              <a:ea typeface="+mn-lt"/>
              <a:cs typeface="+mn-lt"/>
            </a:endParaRPr>
          </a:p>
          <a:p>
            <a:pPr>
              <a:lnSpc>
                <a:spcPct val="120000"/>
              </a:lnSpc>
              <a:defRPr/>
            </a:pPr>
            <a:r>
              <a:rPr lang="en-AU" sz="2000">
                <a:ea typeface="+mn-lt"/>
                <a:cs typeface="+mn-lt"/>
              </a:rPr>
              <a:t>What effect does responding to disengaged and disruptive behaviours have in your </a:t>
            </a:r>
            <a:r>
              <a:rPr lang="en-AU" sz="2000"/>
              <a:t>classroom?</a:t>
            </a:r>
          </a:p>
        </p:txBody>
      </p:sp>
    </p:spTree>
    <p:extLst>
      <p:ext uri="{BB962C8B-B14F-4D97-AF65-F5344CB8AC3E}">
        <p14:creationId xmlns:p14="http://schemas.microsoft.com/office/powerpoint/2010/main" val="19372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B287-3E2D-13CC-0BA1-193172FA3E1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CC7E56-4880-2FE1-F160-630EE843A318}"/>
              </a:ext>
            </a:extLst>
          </p:cNvPr>
          <p:cNvSpPr>
            <a:spLocks noGrp="1"/>
          </p:cNvSpPr>
          <p:nvPr>
            <p:ph type="title"/>
          </p:nvPr>
        </p:nvSpPr>
        <p:spPr/>
        <p:txBody>
          <a:bodyPr>
            <a:normAutofit/>
          </a:bodyPr>
          <a:lstStyle/>
          <a:p>
            <a:r>
              <a:rPr lang="en-AU" spc="0"/>
              <a:t>Responding to disengaged and disruptive behaviours </a:t>
            </a:r>
          </a:p>
        </p:txBody>
      </p:sp>
      <p:sp>
        <p:nvSpPr>
          <p:cNvPr id="2" name="TextBox 1">
            <a:extLst>
              <a:ext uri="{FF2B5EF4-FFF2-40B4-BE49-F238E27FC236}">
                <a16:creationId xmlns:a16="http://schemas.microsoft.com/office/drawing/2014/main" id="{EC71303F-B7E5-14D4-2AC4-CA6FCBC0AC5A}"/>
              </a:ext>
            </a:extLst>
          </p:cNvPr>
          <p:cNvSpPr txBox="1"/>
          <p:nvPr/>
        </p:nvSpPr>
        <p:spPr>
          <a:xfrm>
            <a:off x="700303" y="1779667"/>
            <a:ext cx="9688297" cy="2231380"/>
          </a:xfrm>
          <a:prstGeom prst="rect">
            <a:avLst/>
          </a:prstGeom>
          <a:noFill/>
        </p:spPr>
        <p:txBody>
          <a:bodyPr wrap="square" lIns="0">
            <a:spAutoFit/>
          </a:bodyPr>
          <a:lstStyle/>
          <a:p>
            <a:pPr>
              <a:spcAft>
                <a:spcPts val="600"/>
              </a:spcAft>
            </a:pPr>
            <a:r>
              <a:rPr lang="en-AU" sz="2400" b="1">
                <a:solidFill>
                  <a:schemeClr val="accent1"/>
                </a:solidFill>
                <a:latin typeface="+mj-lt"/>
              </a:rPr>
              <a:t>The aim of any intervention is to maintain</a:t>
            </a:r>
            <a:r>
              <a:rPr lang="en-AU" sz="2400" b="1">
                <a:solidFill>
                  <a:schemeClr val="accent1"/>
                </a:solidFill>
                <a:latin typeface="Montserrat"/>
              </a:rPr>
              <a:t>:</a:t>
            </a:r>
            <a:endParaRPr lang="en-AU" sz="2000">
              <a:effectLst/>
            </a:endParaRPr>
          </a:p>
          <a:p>
            <a:pPr marL="284400" lvl="1" indent="-285750">
              <a:spcAft>
                <a:spcPts val="1200"/>
              </a:spcAft>
              <a:buFont typeface="Arial" panose="020B0604020202020204" pitchFamily="34" charset="0"/>
              <a:buChar char="•"/>
            </a:pPr>
            <a:r>
              <a:rPr lang="en-AU" sz="2000"/>
              <a:t>a safe and supportive learning environment</a:t>
            </a:r>
          </a:p>
          <a:p>
            <a:pPr marL="284400" lvl="1" indent="-285750">
              <a:spcAft>
                <a:spcPts val="1200"/>
              </a:spcAft>
              <a:buFont typeface="Arial" panose="020B0604020202020204" pitchFamily="34" charset="0"/>
              <a:buChar char="•"/>
            </a:pPr>
            <a:r>
              <a:rPr lang="en-AU" sz="2000"/>
              <a:t>relationships</a:t>
            </a:r>
          </a:p>
          <a:p>
            <a:pPr marL="284400" lvl="1" indent="-285750">
              <a:spcAft>
                <a:spcPts val="1200"/>
              </a:spcAft>
              <a:buFont typeface="Arial" panose="020B0604020202020204" pitchFamily="34" charset="0"/>
              <a:buChar char="•"/>
            </a:pPr>
            <a:r>
              <a:rPr lang="en-AU" sz="2000"/>
              <a:t>high expectations for behaviour, routines and rules</a:t>
            </a:r>
          </a:p>
          <a:p>
            <a:pPr marL="284400" lvl="1" indent="-285750">
              <a:spcAft>
                <a:spcPts val="1200"/>
              </a:spcAft>
              <a:buFont typeface="Arial" panose="020B0604020202020204" pitchFamily="34" charset="0"/>
              <a:buChar char="•"/>
            </a:pPr>
            <a:r>
              <a:rPr lang="en-AU" sz="2000"/>
              <a:t>a focus on learning.</a:t>
            </a:r>
          </a:p>
        </p:txBody>
      </p:sp>
      <p:sp>
        <p:nvSpPr>
          <p:cNvPr id="6" name="TextBox 5">
            <a:extLst>
              <a:ext uri="{FF2B5EF4-FFF2-40B4-BE49-F238E27FC236}">
                <a16:creationId xmlns:a16="http://schemas.microsoft.com/office/drawing/2014/main" id="{6370405E-9FFA-A830-A503-AAD603DC64D5}"/>
              </a:ext>
            </a:extLst>
          </p:cNvPr>
          <p:cNvSpPr txBox="1"/>
          <p:nvPr/>
        </p:nvSpPr>
        <p:spPr>
          <a:xfrm>
            <a:off x="700302" y="4348843"/>
            <a:ext cx="9688297" cy="1769715"/>
          </a:xfrm>
          <a:prstGeom prst="rect">
            <a:avLst/>
          </a:prstGeom>
          <a:noFill/>
        </p:spPr>
        <p:txBody>
          <a:bodyPr wrap="square" lIns="0">
            <a:spAutoFit/>
          </a:bodyPr>
          <a:lstStyle/>
          <a:p>
            <a:pPr>
              <a:spcAft>
                <a:spcPts val="600"/>
              </a:spcAft>
            </a:pPr>
            <a:r>
              <a:rPr lang="en-AU" sz="2400" b="1">
                <a:solidFill>
                  <a:schemeClr val="accent1"/>
                </a:solidFill>
                <a:latin typeface="Montserrat"/>
              </a:rPr>
              <a:t>We do this by:</a:t>
            </a:r>
            <a:endParaRPr lang="en-AU" sz="2000">
              <a:effectLst/>
            </a:endParaRPr>
          </a:p>
          <a:p>
            <a:pPr marL="284400" lvl="1" indent="-342900">
              <a:spcAft>
                <a:spcPts val="1200"/>
              </a:spcAft>
              <a:buFont typeface="Arial" panose="020B0604020202020204" pitchFamily="34" charset="0"/>
              <a:buChar char="•"/>
            </a:pPr>
            <a:r>
              <a:rPr lang="en-AU" sz="2000">
                <a:effectLst/>
              </a:rPr>
              <a:t>reminding students of expectations, routines and rules</a:t>
            </a:r>
            <a:endParaRPr lang="en-AU" sz="2000"/>
          </a:p>
          <a:p>
            <a:pPr marL="284400" lvl="1" indent="-342900">
              <a:spcAft>
                <a:spcPts val="1200"/>
              </a:spcAft>
              <a:buFont typeface="Arial" panose="020B0604020202020204" pitchFamily="34" charset="0"/>
              <a:buChar char="•"/>
            </a:pPr>
            <a:r>
              <a:rPr lang="en-AU" sz="2000">
                <a:effectLst/>
              </a:rPr>
              <a:t>teaching students the necessary skills in a safe and supportive way</a:t>
            </a:r>
          </a:p>
          <a:p>
            <a:pPr marL="284400" lvl="1" indent="-342900">
              <a:spcAft>
                <a:spcPts val="1200"/>
              </a:spcAft>
              <a:buFont typeface="Arial" panose="020B0604020202020204" pitchFamily="34" charset="0"/>
              <a:buChar char="•"/>
            </a:pPr>
            <a:r>
              <a:rPr lang="en-AU" sz="2000">
                <a:effectLst/>
              </a:rPr>
              <a:t>providing students with the support they need.</a:t>
            </a:r>
          </a:p>
        </p:txBody>
      </p:sp>
    </p:spTree>
    <p:extLst>
      <p:ext uri="{BB962C8B-B14F-4D97-AF65-F5344CB8AC3E}">
        <p14:creationId xmlns:p14="http://schemas.microsoft.com/office/powerpoint/2010/main" val="31427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B287-3E2D-13CC-0BA1-193172FA3E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ECBF59-EAC1-CDAC-7D56-4FBCF98F7E0F}"/>
              </a:ext>
            </a:extLst>
          </p:cNvPr>
          <p:cNvSpPr>
            <a:spLocks noGrp="1"/>
          </p:cNvSpPr>
          <p:nvPr>
            <p:ph type="title"/>
          </p:nvPr>
        </p:nvSpPr>
        <p:spPr/>
        <p:txBody>
          <a:bodyPr>
            <a:normAutofit/>
          </a:bodyPr>
          <a:lstStyle/>
          <a:p>
            <a:r>
              <a:rPr lang="en-AU" spc="0"/>
              <a:t>Responding to disengaged and disruptive behaviours </a:t>
            </a:r>
          </a:p>
        </p:txBody>
      </p:sp>
      <p:sp>
        <p:nvSpPr>
          <p:cNvPr id="2" name="TextBox 1">
            <a:extLst>
              <a:ext uri="{FF2B5EF4-FFF2-40B4-BE49-F238E27FC236}">
                <a16:creationId xmlns:a16="http://schemas.microsoft.com/office/drawing/2014/main" id="{4B8901F8-A2EA-E02D-0495-79741014964F}"/>
              </a:ext>
            </a:extLst>
          </p:cNvPr>
          <p:cNvSpPr txBox="1"/>
          <p:nvPr/>
        </p:nvSpPr>
        <p:spPr>
          <a:xfrm>
            <a:off x="700303" y="1779667"/>
            <a:ext cx="9874932" cy="4447371"/>
          </a:xfrm>
          <a:prstGeom prst="rect">
            <a:avLst/>
          </a:prstGeom>
          <a:noFill/>
        </p:spPr>
        <p:txBody>
          <a:bodyPr wrap="square" lIns="0">
            <a:spAutoFit/>
          </a:bodyPr>
          <a:lstStyle/>
          <a:p>
            <a:pPr>
              <a:spcAft>
                <a:spcPts val="600"/>
              </a:spcAft>
            </a:pPr>
            <a:r>
              <a:rPr lang="en-AU" sz="2400" b="1">
                <a:solidFill>
                  <a:schemeClr val="accent1"/>
                </a:solidFill>
                <a:latin typeface="+mj-lt"/>
              </a:rPr>
              <a:t>When responding to disengaged and disruptive behaviours, it’s important that we:</a:t>
            </a:r>
            <a:endParaRPr lang="en-AU" sz="2400" b="1">
              <a:effectLst/>
              <a:latin typeface="+mj-lt"/>
            </a:endParaRPr>
          </a:p>
          <a:p>
            <a:pPr marL="284400" lvl="1" indent="-285750">
              <a:spcAft>
                <a:spcPts val="1200"/>
              </a:spcAft>
              <a:buFont typeface="Arial" panose="020B0604020202020204" pitchFamily="34" charset="0"/>
              <a:buChar char="•"/>
            </a:pPr>
            <a:r>
              <a:rPr lang="en-AU" sz="2000"/>
              <a:t>use our knowledge of our students</a:t>
            </a:r>
          </a:p>
          <a:p>
            <a:pPr marL="284400" lvl="1" indent="-285750">
              <a:spcAft>
                <a:spcPts val="1200"/>
              </a:spcAft>
              <a:buFont typeface="Arial" panose="020B0604020202020204" pitchFamily="34" charset="0"/>
              <a:buChar char="•"/>
            </a:pPr>
            <a:r>
              <a:rPr lang="en-AU" sz="2000"/>
              <a:t>use our planning for preventative approaches</a:t>
            </a:r>
          </a:p>
          <a:p>
            <a:pPr marL="284400" lvl="1" indent="-285750">
              <a:spcAft>
                <a:spcPts val="1200"/>
              </a:spcAft>
              <a:buFont typeface="Arial" panose="020B0604020202020204" pitchFamily="34" charset="0"/>
              <a:buChar char="•"/>
            </a:pPr>
            <a:r>
              <a:rPr lang="en-AU" sz="2000"/>
              <a:t>use our preparation for how to respond</a:t>
            </a:r>
          </a:p>
          <a:p>
            <a:pPr marL="284400" lvl="1" indent="-285750">
              <a:spcAft>
                <a:spcPts val="1200"/>
              </a:spcAft>
              <a:buFont typeface="Arial" panose="020B0604020202020204" pitchFamily="34" charset="0"/>
              <a:buChar char="•"/>
            </a:pPr>
            <a:r>
              <a:rPr lang="en-AU" sz="2000"/>
              <a:t>support student safety </a:t>
            </a:r>
          </a:p>
          <a:p>
            <a:pPr marL="284400" lvl="1" indent="-285750">
              <a:spcAft>
                <a:spcPts val="1200"/>
              </a:spcAft>
              <a:buFont typeface="Arial" panose="020B0604020202020204" pitchFamily="34" charset="0"/>
              <a:buChar char="•"/>
            </a:pPr>
            <a:r>
              <a:rPr lang="en-AU" sz="2000"/>
              <a:t>support the focus on learning</a:t>
            </a:r>
          </a:p>
          <a:p>
            <a:pPr marL="284400" lvl="1" indent="-285750">
              <a:spcAft>
                <a:spcPts val="1200"/>
              </a:spcAft>
              <a:buFont typeface="Arial" panose="020B0604020202020204" pitchFamily="34" charset="0"/>
              <a:buChar char="•"/>
            </a:pPr>
            <a:r>
              <a:rPr lang="en-AU" sz="2000"/>
              <a:t>be respectful and polite</a:t>
            </a:r>
          </a:p>
          <a:p>
            <a:pPr marL="284400" lvl="1" indent="-285750">
              <a:spcAft>
                <a:spcPts val="1200"/>
              </a:spcAft>
              <a:buFont typeface="Arial" panose="020B0604020202020204" pitchFamily="34" charset="0"/>
              <a:buChar char="•"/>
            </a:pPr>
            <a:r>
              <a:rPr lang="en-AU" sz="2000"/>
              <a:t>speak calmly</a:t>
            </a:r>
          </a:p>
          <a:p>
            <a:pPr marL="284400" lvl="1" indent="-285750">
              <a:spcAft>
                <a:spcPts val="1200"/>
              </a:spcAft>
              <a:buFont typeface="Arial" panose="020B0604020202020204" pitchFamily="34" charset="0"/>
              <a:buChar char="•"/>
            </a:pPr>
            <a:r>
              <a:rPr lang="en-AU" sz="2000"/>
              <a:t>use non-threatening body language.</a:t>
            </a:r>
          </a:p>
        </p:txBody>
      </p:sp>
    </p:spTree>
    <p:extLst>
      <p:ext uri="{BB962C8B-B14F-4D97-AF65-F5344CB8AC3E}">
        <p14:creationId xmlns:p14="http://schemas.microsoft.com/office/powerpoint/2010/main" val="349878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5878C1-9DE1-3FC7-EE41-3AD84A1FC7DE}"/>
              </a:ext>
            </a:extLst>
          </p:cNvPr>
          <p:cNvSpPr>
            <a:spLocks noGrp="1"/>
          </p:cNvSpPr>
          <p:nvPr>
            <p:ph type="title"/>
          </p:nvPr>
        </p:nvSpPr>
        <p:spPr/>
        <p:txBody>
          <a:bodyPr/>
          <a:lstStyle/>
          <a:p>
            <a:r>
              <a:rPr lang="en-AU"/>
              <a:t>Example</a:t>
            </a:r>
          </a:p>
        </p:txBody>
      </p:sp>
      <p:sp>
        <p:nvSpPr>
          <p:cNvPr id="5" name="TextBox 4">
            <a:extLst>
              <a:ext uri="{FF2B5EF4-FFF2-40B4-BE49-F238E27FC236}">
                <a16:creationId xmlns:a16="http://schemas.microsoft.com/office/drawing/2014/main" id="{145F94DA-4E98-CD61-0192-58E926D9498B}"/>
              </a:ext>
            </a:extLst>
          </p:cNvPr>
          <p:cNvSpPr txBox="1"/>
          <p:nvPr/>
        </p:nvSpPr>
        <p:spPr>
          <a:xfrm>
            <a:off x="2051222" y="2551837"/>
            <a:ext cx="8130746" cy="1754326"/>
          </a:xfrm>
          <a:prstGeom prst="rect">
            <a:avLst/>
          </a:prstGeom>
        </p:spPr>
        <p:txBody>
          <a:bodyPr vert="horz" wrap="square" lIns="91440" tIns="45720" rIns="91440" bIns="45720" rtlCol="0" anchor="ctr">
            <a:spAutoFit/>
          </a:bodyPr>
          <a:lstStyle/>
          <a:p>
            <a:pPr algn="ctr"/>
            <a:r>
              <a:rPr lang="en-AU" sz="3600" b="0" i="0" spc="0" baseline="0">
                <a:solidFill>
                  <a:schemeClr val="accent1"/>
                </a:solidFill>
                <a:latin typeface="Montserrat Medium" pitchFamily="2" charset="77"/>
              </a:rPr>
              <a:t>AERO video example of practice: Responding to disengaged and disruptive behaviours.</a:t>
            </a:r>
          </a:p>
        </p:txBody>
      </p:sp>
    </p:spTree>
    <p:extLst>
      <p:ext uri="{BB962C8B-B14F-4D97-AF65-F5344CB8AC3E}">
        <p14:creationId xmlns:p14="http://schemas.microsoft.com/office/powerpoint/2010/main" val="308469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25BC48-9242-750C-8CCB-C56BB8E53CBE}"/>
              </a:ext>
            </a:extLst>
          </p:cNvPr>
          <p:cNvSpPr>
            <a:spLocks noGrp="1"/>
          </p:cNvSpPr>
          <p:nvPr>
            <p:ph type="title"/>
          </p:nvPr>
        </p:nvSpPr>
        <p:spPr/>
        <p:txBody>
          <a:bodyPr/>
          <a:lstStyle/>
          <a:p>
            <a:r>
              <a:rPr lang="en-AU"/>
              <a:t>Reflection</a:t>
            </a:r>
          </a:p>
        </p:txBody>
      </p:sp>
      <p:sp>
        <p:nvSpPr>
          <p:cNvPr id="3" name="TextBox 2">
            <a:extLst>
              <a:ext uri="{FF2B5EF4-FFF2-40B4-BE49-F238E27FC236}">
                <a16:creationId xmlns:a16="http://schemas.microsoft.com/office/drawing/2014/main" id="{F4B4FA03-8023-CA99-9870-D28FD7AAEBDD}"/>
              </a:ext>
            </a:extLst>
          </p:cNvPr>
          <p:cNvSpPr txBox="1"/>
          <p:nvPr/>
        </p:nvSpPr>
        <p:spPr>
          <a:xfrm>
            <a:off x="631595" y="1699956"/>
            <a:ext cx="6296743" cy="4618252"/>
          </a:xfrm>
          <a:prstGeom prst="rect">
            <a:avLst/>
          </a:prstGeom>
          <a:noFill/>
        </p:spPr>
        <p:txBody>
          <a:bodyPr wrap="square" lIns="91440" tIns="45720" rIns="91440" bIns="45720" rtlCol="0" anchor="t">
            <a:spAutoFit/>
          </a:bodyPr>
          <a:lstStyle/>
          <a:p>
            <a:pPr marL="284400" indent="-284400" fontAlgn="base">
              <a:lnSpc>
                <a:spcPct val="120000"/>
              </a:lnSpc>
              <a:spcAft>
                <a:spcPts val="600"/>
              </a:spcAft>
              <a:buFont typeface="Arial" panose="020B0604020202020204" pitchFamily="34" charset="0"/>
              <a:buChar char="•"/>
            </a:pPr>
            <a:r>
              <a:rPr lang="en-AU" dirty="0">
                <a:solidFill>
                  <a:schemeClr val="bg1"/>
                </a:solidFill>
              </a:rPr>
              <a:t>For each of the steps, what did the teacher </a:t>
            </a:r>
            <a:br>
              <a:rPr lang="en-AU" dirty="0">
                <a:solidFill>
                  <a:schemeClr val="bg1"/>
                </a:solidFill>
              </a:rPr>
            </a:br>
            <a:r>
              <a:rPr lang="en-AU" dirty="0">
                <a:solidFill>
                  <a:schemeClr val="bg1"/>
                </a:solidFill>
              </a:rPr>
              <a:t>say and do?</a:t>
            </a:r>
          </a:p>
          <a:p>
            <a:pPr marL="284400" indent="-284400" fontAlgn="base">
              <a:lnSpc>
                <a:spcPct val="120000"/>
              </a:lnSpc>
              <a:spcAft>
                <a:spcPts val="600"/>
              </a:spcAft>
              <a:buFont typeface="Arial" panose="020B0604020202020204" pitchFamily="34" charset="0"/>
              <a:buChar char="•"/>
            </a:pPr>
            <a:r>
              <a:rPr lang="en-AU" dirty="0">
                <a:solidFill>
                  <a:schemeClr val="bg1"/>
                </a:solidFill>
              </a:rPr>
              <a:t>What are my key takeaways from the example </a:t>
            </a:r>
            <a:br>
              <a:rPr lang="en-AU" dirty="0">
                <a:solidFill>
                  <a:schemeClr val="bg1"/>
                </a:solidFill>
              </a:rPr>
            </a:br>
            <a:r>
              <a:rPr lang="en-AU" dirty="0">
                <a:solidFill>
                  <a:schemeClr val="bg1"/>
                </a:solidFill>
              </a:rPr>
              <a:t>or examples I have just watched?</a:t>
            </a:r>
          </a:p>
          <a:p>
            <a:pPr marL="284400" indent="-284400" fontAlgn="base">
              <a:lnSpc>
                <a:spcPct val="120000"/>
              </a:lnSpc>
              <a:spcAft>
                <a:spcPts val="600"/>
              </a:spcAft>
              <a:buFont typeface="Arial" panose="020B0604020202020204" pitchFamily="34" charset="0"/>
              <a:buChar char="•"/>
            </a:pPr>
            <a:r>
              <a:rPr lang="en-AU" dirty="0">
                <a:solidFill>
                  <a:schemeClr val="bg1"/>
                </a:solidFill>
              </a:rPr>
              <a:t>Does the layout of my classroom support responding to disengaged and disruptive behaviours? What changes, if any, could </a:t>
            </a:r>
            <a:br>
              <a:rPr lang="en-AU" dirty="0">
                <a:solidFill>
                  <a:schemeClr val="bg1"/>
                </a:solidFill>
              </a:rPr>
            </a:br>
            <a:r>
              <a:rPr lang="en-AU" dirty="0">
                <a:solidFill>
                  <a:schemeClr val="bg1"/>
                </a:solidFill>
              </a:rPr>
              <a:t>be made to better support effectively responding to disengaged and disruptive behaviours?</a:t>
            </a:r>
          </a:p>
          <a:p>
            <a:pPr marL="284400" indent="-284400" fontAlgn="base">
              <a:lnSpc>
                <a:spcPct val="120000"/>
              </a:lnSpc>
              <a:spcAft>
                <a:spcPts val="600"/>
              </a:spcAft>
              <a:buFont typeface="Arial" panose="020B0604020202020204" pitchFamily="34" charset="0"/>
              <a:buChar char="•"/>
            </a:pPr>
            <a:r>
              <a:rPr lang="en-AU" dirty="0">
                <a:solidFill>
                  <a:schemeClr val="bg1"/>
                </a:solidFill>
              </a:rPr>
              <a:t>How consistently am I following the steps for responding to disengaged and disruptive behaviours? What impact does this have on </a:t>
            </a:r>
            <a:br>
              <a:rPr lang="en-AU" dirty="0">
                <a:solidFill>
                  <a:schemeClr val="bg1"/>
                </a:solidFill>
              </a:rPr>
            </a:br>
            <a:r>
              <a:rPr lang="en-AU" dirty="0">
                <a:solidFill>
                  <a:schemeClr val="bg1"/>
                </a:solidFill>
              </a:rPr>
              <a:t>my students?</a:t>
            </a:r>
          </a:p>
        </p:txBody>
      </p:sp>
      <p:sp>
        <p:nvSpPr>
          <p:cNvPr id="5" name="TextBox 4">
            <a:extLst>
              <a:ext uri="{FF2B5EF4-FFF2-40B4-BE49-F238E27FC236}">
                <a16:creationId xmlns:a16="http://schemas.microsoft.com/office/drawing/2014/main" id="{FAC97619-A1E0-CEF5-277D-BB99457B18DB}"/>
              </a:ext>
            </a:extLst>
          </p:cNvPr>
          <p:cNvSpPr txBox="1"/>
          <p:nvPr/>
        </p:nvSpPr>
        <p:spPr>
          <a:xfrm>
            <a:off x="7392571" y="1836538"/>
            <a:ext cx="4421633" cy="4001554"/>
          </a:xfrm>
          <a:prstGeom prst="rect">
            <a:avLst/>
          </a:prstGeom>
          <a:solidFill>
            <a:schemeClr val="bg1">
              <a:lumMod val="95000"/>
            </a:schemeClr>
          </a:solidFill>
        </p:spPr>
        <p:txBody>
          <a:bodyPr vert="horz" lIns="270000" tIns="180000" rIns="180000" bIns="18000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sz="2000"/>
              <a:t>To respond to disengaged and disruptive behaviours:</a:t>
            </a:r>
          </a:p>
          <a:p>
            <a:pPr marL="342000" indent="-342000">
              <a:spcAft>
                <a:spcPts val="1800"/>
              </a:spcAft>
              <a:buFont typeface="+mj-lt"/>
              <a:buAutoNum type="arabicPeriod"/>
            </a:pPr>
            <a:r>
              <a:rPr lang="en-AU" sz="1800" b="0">
                <a:solidFill>
                  <a:srgbClr val="002F5E"/>
                </a:solidFill>
                <a:latin typeface="Montserrat" panose="00000500000000000000" pitchFamily="2" charset="0"/>
              </a:rPr>
              <a:t>Monitor all students.</a:t>
            </a:r>
          </a:p>
          <a:p>
            <a:pPr marL="342000" indent="-342000">
              <a:spcAft>
                <a:spcPts val="1800"/>
              </a:spcAft>
              <a:buFont typeface="+mj-lt"/>
              <a:buAutoNum type="arabicPeriod"/>
            </a:pPr>
            <a:r>
              <a:rPr lang="en-AU" sz="1800" b="0">
                <a:solidFill>
                  <a:srgbClr val="002F5E"/>
                </a:solidFill>
              </a:rPr>
              <a:t>Use non-verbal corrections.</a:t>
            </a:r>
          </a:p>
          <a:p>
            <a:pPr marL="342000" indent="-342000">
              <a:spcAft>
                <a:spcPts val="1800"/>
              </a:spcAft>
              <a:buFont typeface="+mj-lt"/>
              <a:buAutoNum type="arabicPeriod"/>
            </a:pPr>
            <a:r>
              <a:rPr lang="en-AU" sz="1800" b="0">
                <a:solidFill>
                  <a:srgbClr val="002F5E"/>
                </a:solidFill>
              </a:rPr>
              <a:t>Use verbal corrections.</a:t>
            </a:r>
          </a:p>
          <a:p>
            <a:pPr marL="342000" indent="-342000">
              <a:spcAft>
                <a:spcPts val="1800"/>
              </a:spcAft>
              <a:buFont typeface="+mj-lt"/>
              <a:buAutoNum type="arabicPeriod"/>
            </a:pPr>
            <a:r>
              <a:rPr lang="en-AU" sz="1800" b="0">
                <a:solidFill>
                  <a:srgbClr val="002F5E"/>
                </a:solidFill>
                <a:latin typeface="Montserrat" panose="00000500000000000000" pitchFamily="2" charset="0"/>
              </a:rPr>
              <a:t>Give a choice.</a:t>
            </a:r>
          </a:p>
          <a:p>
            <a:pPr marL="342000" indent="-342000">
              <a:spcAft>
                <a:spcPts val="1800"/>
              </a:spcAft>
              <a:buFont typeface="+mj-lt"/>
              <a:buAutoNum type="arabicPeriod"/>
            </a:pPr>
            <a:r>
              <a:rPr lang="en-AU" sz="1800" b="0">
                <a:solidFill>
                  <a:srgbClr val="002F5E"/>
                </a:solidFill>
                <a:latin typeface="Montserrat" panose="00000500000000000000" pitchFamily="2" charset="0"/>
              </a:rPr>
              <a:t>Implement the consequence.</a:t>
            </a:r>
            <a:endParaRPr lang="en-AU" sz="1800"/>
          </a:p>
        </p:txBody>
      </p:sp>
    </p:spTree>
    <p:extLst>
      <p:ext uri="{BB962C8B-B14F-4D97-AF65-F5344CB8AC3E}">
        <p14:creationId xmlns:p14="http://schemas.microsoft.com/office/powerpoint/2010/main" val="29895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B2279F-3FD6-D009-30CE-481209128679}"/>
              </a:ext>
            </a:extLst>
          </p:cNvPr>
          <p:cNvSpPr>
            <a:spLocks noGrp="1"/>
          </p:cNvSpPr>
          <p:nvPr>
            <p:ph type="title"/>
          </p:nvPr>
        </p:nvSpPr>
        <p:spPr/>
        <p:txBody>
          <a:bodyPr>
            <a:normAutofit/>
          </a:bodyPr>
          <a:lstStyle/>
          <a:p>
            <a:r>
              <a:rPr lang="en-AU"/>
              <a:t>What to say or do next</a:t>
            </a:r>
          </a:p>
        </p:txBody>
      </p:sp>
      <p:sp>
        <p:nvSpPr>
          <p:cNvPr id="9" name="TextBox 8">
            <a:extLst>
              <a:ext uri="{FF2B5EF4-FFF2-40B4-BE49-F238E27FC236}">
                <a16:creationId xmlns:a16="http://schemas.microsoft.com/office/drawing/2014/main" id="{357A3757-8F9A-3CF1-A661-87DE3BAB3864}"/>
              </a:ext>
            </a:extLst>
          </p:cNvPr>
          <p:cNvSpPr txBox="1"/>
          <p:nvPr/>
        </p:nvSpPr>
        <p:spPr>
          <a:xfrm>
            <a:off x="734338" y="1766616"/>
            <a:ext cx="4224524" cy="2658700"/>
          </a:xfrm>
          <a:prstGeom prst="rect">
            <a:avLst/>
          </a:prstGeom>
          <a:solidFill>
            <a:schemeClr val="bg1">
              <a:lumMod val="95000"/>
            </a:schemeClr>
          </a:solidFill>
        </p:spPr>
        <p:txBody>
          <a:bodyPr vert="horz" lIns="270000" tIns="180000" rIns="180000" bIns="18000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a:t>Scenario</a:t>
            </a:r>
          </a:p>
          <a:p>
            <a:pPr>
              <a:spcAft>
                <a:spcPts val="1800"/>
              </a:spcAft>
            </a:pPr>
            <a:r>
              <a:rPr lang="en-AU" sz="2000" b="0">
                <a:solidFill>
                  <a:srgbClr val="002F5E"/>
                </a:solidFill>
                <a:latin typeface="Montserrat" panose="00000500000000000000" pitchFamily="2" charset="0"/>
              </a:rPr>
              <a:t>I’ve just prompted students </a:t>
            </a:r>
            <a:br>
              <a:rPr lang="en-AU" sz="2000" b="0">
                <a:solidFill>
                  <a:srgbClr val="002F5E"/>
                </a:solidFill>
                <a:latin typeface="Montserrat" panose="00000500000000000000" pitchFamily="2" charset="0"/>
              </a:rPr>
            </a:br>
            <a:r>
              <a:rPr lang="en-AU" sz="2000" b="0">
                <a:solidFill>
                  <a:srgbClr val="002F5E"/>
                </a:solidFill>
                <a:latin typeface="Montserrat" panose="00000500000000000000" pitchFamily="2" charset="0"/>
              </a:rPr>
              <a:t>to begin a learning task.</a:t>
            </a:r>
          </a:p>
          <a:p>
            <a:pPr>
              <a:spcAft>
                <a:spcPts val="1800"/>
              </a:spcAft>
            </a:pPr>
            <a:r>
              <a:rPr lang="en-AU" sz="2000" b="0">
                <a:solidFill>
                  <a:srgbClr val="002F5E"/>
                </a:solidFill>
                <a:latin typeface="Montserrat" panose="00000500000000000000" pitchFamily="2" charset="0"/>
              </a:rPr>
              <a:t>A student hasn’t started the learning task. </a:t>
            </a:r>
          </a:p>
        </p:txBody>
      </p:sp>
      <p:sp>
        <p:nvSpPr>
          <p:cNvPr id="4" name="TextBox 3">
            <a:extLst>
              <a:ext uri="{FF2B5EF4-FFF2-40B4-BE49-F238E27FC236}">
                <a16:creationId xmlns:a16="http://schemas.microsoft.com/office/drawing/2014/main" id="{740EE72F-31DC-2851-B6ED-E9A6D1AC6C03}"/>
              </a:ext>
            </a:extLst>
          </p:cNvPr>
          <p:cNvSpPr txBox="1"/>
          <p:nvPr/>
        </p:nvSpPr>
        <p:spPr>
          <a:xfrm>
            <a:off x="6253754" y="1647718"/>
            <a:ext cx="4884852" cy="3339279"/>
          </a:xfrm>
          <a:prstGeom prst="rect">
            <a:avLst/>
          </a:prstGeom>
        </p:spPr>
        <p:txBody>
          <a:bodyPr vert="horz" lIns="91440" tIns="45720" rIns="91440" bIns="45720" rtlCol="0" anchor="t">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a:t>To respond to disengaged and disruptive behaviours:</a:t>
            </a:r>
          </a:p>
          <a:p>
            <a:pPr marL="342000" indent="-342000">
              <a:spcAft>
                <a:spcPts val="1200"/>
              </a:spcAft>
              <a:buFont typeface="+mj-lt"/>
              <a:buAutoNum type="arabicPeriod"/>
            </a:pPr>
            <a:r>
              <a:rPr lang="en-AU" sz="2000" b="0">
                <a:solidFill>
                  <a:srgbClr val="002F5E"/>
                </a:solidFill>
                <a:latin typeface="Montserrat" panose="00000500000000000000" pitchFamily="2" charset="0"/>
              </a:rPr>
              <a:t>Monitor all students.</a:t>
            </a:r>
          </a:p>
          <a:p>
            <a:pPr marL="342000" indent="-342000">
              <a:spcAft>
                <a:spcPts val="1200"/>
              </a:spcAft>
              <a:buFont typeface="+mj-lt"/>
              <a:buAutoNum type="arabicPeriod"/>
            </a:pPr>
            <a:r>
              <a:rPr lang="en-AU" sz="2000" b="0">
                <a:solidFill>
                  <a:srgbClr val="002F5E"/>
                </a:solidFill>
              </a:rPr>
              <a:t>Use non-verbal corrections.</a:t>
            </a:r>
          </a:p>
          <a:p>
            <a:pPr marL="342000" indent="-342000">
              <a:spcAft>
                <a:spcPts val="1200"/>
              </a:spcAft>
              <a:buFont typeface="+mj-lt"/>
              <a:buAutoNum type="arabicPeriod"/>
            </a:pPr>
            <a:r>
              <a:rPr lang="en-AU" sz="2000" b="0">
                <a:solidFill>
                  <a:srgbClr val="002F5E"/>
                </a:solidFill>
              </a:rPr>
              <a:t>Use verbal corrections.</a:t>
            </a:r>
          </a:p>
          <a:p>
            <a:pPr marL="342000" indent="-342000">
              <a:spcAft>
                <a:spcPts val="1200"/>
              </a:spcAft>
              <a:buFont typeface="+mj-lt"/>
              <a:buAutoNum type="arabicPeriod"/>
            </a:pPr>
            <a:r>
              <a:rPr lang="en-AU" sz="2000" b="0">
                <a:solidFill>
                  <a:srgbClr val="002F5E"/>
                </a:solidFill>
                <a:latin typeface="Montserrat" panose="00000500000000000000" pitchFamily="2" charset="0"/>
              </a:rPr>
              <a:t>Give a choice.</a:t>
            </a:r>
          </a:p>
          <a:p>
            <a:pPr marL="342000" indent="-342000">
              <a:spcAft>
                <a:spcPts val="1200"/>
              </a:spcAft>
              <a:buFont typeface="+mj-lt"/>
              <a:buAutoNum type="arabicPeriod"/>
            </a:pPr>
            <a:r>
              <a:rPr lang="en-AU" sz="2000" b="0">
                <a:solidFill>
                  <a:srgbClr val="002F5E"/>
                </a:solidFill>
                <a:latin typeface="Montserrat" panose="00000500000000000000" pitchFamily="2" charset="0"/>
              </a:rPr>
              <a:t>Implement the consequence.</a:t>
            </a:r>
            <a:endParaRPr lang="en-AU" sz="2000"/>
          </a:p>
        </p:txBody>
      </p:sp>
      <p:sp>
        <p:nvSpPr>
          <p:cNvPr id="7" name="TextBox 6">
            <a:extLst>
              <a:ext uri="{FF2B5EF4-FFF2-40B4-BE49-F238E27FC236}">
                <a16:creationId xmlns:a16="http://schemas.microsoft.com/office/drawing/2014/main" id="{86DF95D2-B029-AE63-E170-3ED0F7F834AE}"/>
              </a:ext>
              <a:ext uri="{C183D7F6-B498-43B3-948B-1728B52AA6E4}">
                <adec:decorative xmlns:adec="http://schemas.microsoft.com/office/drawing/2017/decorative" val="1"/>
              </a:ext>
            </a:extLst>
          </p:cNvPr>
          <p:cNvSpPr txBox="1"/>
          <p:nvPr/>
        </p:nvSpPr>
        <p:spPr>
          <a:xfrm>
            <a:off x="734337" y="5347729"/>
            <a:ext cx="10723326" cy="1134464"/>
          </a:xfrm>
          <a:prstGeom prst="rect">
            <a:avLst/>
          </a:prstGeom>
          <a:solidFill>
            <a:schemeClr val="accent1"/>
          </a:solidFill>
        </p:spPr>
        <p:txBody>
          <a:bodyPr wrap="square" anchor="ctr" anchorCtr="0">
            <a:normAutofit/>
          </a:bodyPr>
          <a:lstStyle/>
          <a:p>
            <a:pPr marL="377100" algn="l" rtl="0" fontAlgn="base">
              <a:lnSpc>
                <a:spcPct val="110000"/>
              </a:lnSpc>
              <a:spcAft>
                <a:spcPts val="1800"/>
              </a:spcAft>
            </a:pPr>
            <a:endParaRPr lang="en-AU" b="0" i="0">
              <a:solidFill>
                <a:schemeClr val="bg1"/>
              </a:solidFill>
              <a:effectLst/>
              <a:latin typeface="Montserrat" panose="00000500000000000000" pitchFamily="2" charset="0"/>
            </a:endParaRPr>
          </a:p>
        </p:txBody>
      </p:sp>
      <p:sp>
        <p:nvSpPr>
          <p:cNvPr id="8" name="TextBox 7">
            <a:extLst>
              <a:ext uri="{FF2B5EF4-FFF2-40B4-BE49-F238E27FC236}">
                <a16:creationId xmlns:a16="http://schemas.microsoft.com/office/drawing/2014/main" id="{80657A41-6235-D789-E11F-45569D2BB010}"/>
              </a:ext>
            </a:extLst>
          </p:cNvPr>
          <p:cNvSpPr txBox="1"/>
          <p:nvPr/>
        </p:nvSpPr>
        <p:spPr>
          <a:xfrm>
            <a:off x="1216430" y="5712583"/>
            <a:ext cx="9759140" cy="432683"/>
          </a:xfrm>
          <a:prstGeom prst="rect">
            <a:avLst/>
          </a:prstGeom>
          <a:noFill/>
        </p:spPr>
        <p:txBody>
          <a:bodyPr wrap="square">
            <a:spAutoFit/>
          </a:bodyPr>
          <a:lstStyle/>
          <a:p>
            <a:pPr marL="262255" algn="ctr" fontAlgn="base">
              <a:lnSpc>
                <a:spcPct val="120000"/>
              </a:lnSpc>
              <a:spcAft>
                <a:spcPts val="3600"/>
              </a:spcAft>
            </a:pPr>
            <a:r>
              <a:rPr lang="en-AU" sz="2000" b="1">
                <a:solidFill>
                  <a:schemeClr val="bg1"/>
                </a:solidFill>
                <a:latin typeface="+mj-lt"/>
              </a:rPr>
              <a:t>What are my key takeaways from this activity?</a:t>
            </a:r>
          </a:p>
        </p:txBody>
      </p:sp>
    </p:spTree>
    <p:extLst>
      <p:ext uri="{BB962C8B-B14F-4D97-AF65-F5344CB8AC3E}">
        <p14:creationId xmlns:p14="http://schemas.microsoft.com/office/powerpoint/2010/main" val="290138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2AB386-92AD-BA9D-F0E8-BC31543B98C3}"/>
              </a:ext>
            </a:extLst>
          </p:cNvPr>
          <p:cNvSpPr>
            <a:spLocks noGrp="1"/>
          </p:cNvSpPr>
          <p:nvPr>
            <p:ph type="title"/>
          </p:nvPr>
        </p:nvSpPr>
        <p:spPr/>
        <p:txBody>
          <a:bodyPr>
            <a:normAutofit/>
          </a:bodyPr>
          <a:lstStyle/>
          <a:p>
            <a:r>
              <a:rPr lang="en-AU"/>
              <a:t>Planning and scripting for rehearsal</a:t>
            </a:r>
          </a:p>
        </p:txBody>
      </p:sp>
      <p:sp>
        <p:nvSpPr>
          <p:cNvPr id="18" name="TextBox 17">
            <a:extLst>
              <a:ext uri="{FF2B5EF4-FFF2-40B4-BE49-F238E27FC236}">
                <a16:creationId xmlns:a16="http://schemas.microsoft.com/office/drawing/2014/main" id="{CC514F8B-5579-5A16-BFE4-8C5414F8705C}"/>
              </a:ext>
            </a:extLst>
          </p:cNvPr>
          <p:cNvSpPr txBox="1"/>
          <p:nvPr/>
        </p:nvSpPr>
        <p:spPr>
          <a:xfrm>
            <a:off x="698473" y="1726791"/>
            <a:ext cx="9141266" cy="4718583"/>
          </a:xfrm>
          <a:prstGeom prst="rect">
            <a:avLst/>
          </a:prstGeom>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a:t>To respond to disengaged and disruptive behaviours:</a:t>
            </a:r>
          </a:p>
          <a:p>
            <a:pPr marL="342000" indent="-342000">
              <a:lnSpc>
                <a:spcPct val="150000"/>
              </a:lnSpc>
              <a:spcAft>
                <a:spcPts val="1800"/>
              </a:spcAft>
              <a:buFont typeface="+mj-lt"/>
              <a:buAutoNum type="arabicPeriod"/>
            </a:pPr>
            <a:r>
              <a:rPr lang="en-AU" sz="2000" b="0">
                <a:solidFill>
                  <a:srgbClr val="002F5E"/>
                </a:solidFill>
                <a:latin typeface="Montserrat" panose="00000500000000000000" pitchFamily="2" charset="0"/>
              </a:rPr>
              <a:t>Monitor all students.</a:t>
            </a:r>
          </a:p>
          <a:p>
            <a:pPr marL="342000" indent="-342000">
              <a:spcAft>
                <a:spcPts val="1800"/>
              </a:spcAft>
              <a:buFont typeface="+mj-lt"/>
              <a:buAutoNum type="arabicPeriod"/>
            </a:pPr>
            <a:r>
              <a:rPr lang="en-AU" sz="2000" b="0">
                <a:solidFill>
                  <a:srgbClr val="002F5E"/>
                </a:solidFill>
                <a:latin typeface="Montserrat" panose="00000500000000000000" pitchFamily="2" charset="0"/>
              </a:rPr>
              <a:t>Use non-verbal corrections.</a:t>
            </a:r>
          </a:p>
          <a:p>
            <a:pPr marL="342000" indent="-342000">
              <a:spcAft>
                <a:spcPts val="1800"/>
              </a:spcAft>
              <a:buFont typeface="+mj-lt"/>
              <a:buAutoNum type="arabicPeriod"/>
            </a:pPr>
            <a:r>
              <a:rPr lang="en-AU" sz="2000" b="0">
                <a:solidFill>
                  <a:srgbClr val="002F5E"/>
                </a:solidFill>
                <a:latin typeface="Montserrat" panose="00000500000000000000" pitchFamily="2" charset="0"/>
              </a:rPr>
              <a:t>Use verbal corrections.</a:t>
            </a:r>
          </a:p>
          <a:p>
            <a:pPr marL="342000" indent="-342000">
              <a:spcAft>
                <a:spcPts val="1800"/>
              </a:spcAft>
              <a:buFont typeface="+mj-lt"/>
              <a:buAutoNum type="arabicPeriod" startAt="4"/>
            </a:pPr>
            <a:r>
              <a:rPr lang="en-AU" sz="2000" b="0">
                <a:solidFill>
                  <a:srgbClr val="002F5E"/>
                </a:solidFill>
                <a:latin typeface="Montserrat" panose="00000500000000000000" pitchFamily="2" charset="0"/>
              </a:rPr>
              <a:t>Give a choice.</a:t>
            </a:r>
          </a:p>
          <a:p>
            <a:pPr marL="342000" indent="-342000">
              <a:spcAft>
                <a:spcPts val="1800"/>
              </a:spcAft>
              <a:buFont typeface="+mj-lt"/>
              <a:buAutoNum type="arabicPeriod" startAt="4"/>
            </a:pPr>
            <a:r>
              <a:rPr lang="en-AU" sz="2000" b="0">
                <a:solidFill>
                  <a:srgbClr val="002F5E"/>
                </a:solidFill>
                <a:latin typeface="Montserrat" panose="00000500000000000000" pitchFamily="2" charset="0"/>
              </a:rPr>
              <a:t>Implement the consequence.</a:t>
            </a:r>
            <a:endParaRPr lang="en-AU" sz="2000"/>
          </a:p>
        </p:txBody>
      </p:sp>
      <p:sp>
        <p:nvSpPr>
          <p:cNvPr id="19" name="Right Brace 18">
            <a:extLst>
              <a:ext uri="{FF2B5EF4-FFF2-40B4-BE49-F238E27FC236}">
                <a16:creationId xmlns:a16="http://schemas.microsoft.com/office/drawing/2014/main" id="{98662097-0FE6-01CA-CA4B-C0DE04F3F448}"/>
              </a:ext>
              <a:ext uri="{C183D7F6-B498-43B3-948B-1728B52AA6E4}">
                <adec:decorative xmlns:adec="http://schemas.microsoft.com/office/drawing/2017/decorative" val="1"/>
              </a:ext>
            </a:extLst>
          </p:cNvPr>
          <p:cNvSpPr/>
          <p:nvPr/>
        </p:nvSpPr>
        <p:spPr>
          <a:xfrm>
            <a:off x="6011130" y="2552359"/>
            <a:ext cx="482138" cy="1325366"/>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0" name="TextBox 19">
            <a:extLst>
              <a:ext uri="{FF2B5EF4-FFF2-40B4-BE49-F238E27FC236}">
                <a16:creationId xmlns:a16="http://schemas.microsoft.com/office/drawing/2014/main" id="{A4C8C6CB-6853-44C0-38A8-A72E2FF82A0F}"/>
              </a:ext>
            </a:extLst>
          </p:cNvPr>
          <p:cNvSpPr txBox="1"/>
          <p:nvPr/>
        </p:nvSpPr>
        <p:spPr>
          <a:xfrm>
            <a:off x="6606302" y="2757842"/>
            <a:ext cx="3001931" cy="914400"/>
          </a:xfrm>
          <a:prstGeom prst="rect">
            <a:avLst/>
          </a:prstGeom>
        </p:spPr>
        <p:txBody>
          <a:bodyPr vert="horz" wrap="none" lIns="91440" tIns="45720" rIns="91440" bIns="45720" rtlCol="0" anchor="ctr">
            <a:noAutofit/>
          </a:bodyPr>
          <a:lstStyle/>
          <a:p>
            <a:pPr algn="l"/>
            <a:r>
              <a:rPr lang="en-AU" sz="1800" b="0" i="0" spc="0" baseline="0">
                <a:solidFill>
                  <a:srgbClr val="00838E"/>
                </a:solidFill>
                <a:latin typeface="Montserrat Medium" pitchFamily="2" charset="77"/>
              </a:rPr>
              <a:t>Plan, script, rehearse</a:t>
            </a:r>
          </a:p>
        </p:txBody>
      </p:sp>
      <p:sp>
        <p:nvSpPr>
          <p:cNvPr id="21" name="Right Brace 20">
            <a:extLst>
              <a:ext uri="{FF2B5EF4-FFF2-40B4-BE49-F238E27FC236}">
                <a16:creationId xmlns:a16="http://schemas.microsoft.com/office/drawing/2014/main" id="{1AC3C056-43B0-EE4A-DFCC-B2AB5C0513DE}"/>
              </a:ext>
              <a:ext uri="{C183D7F6-B498-43B3-948B-1728B52AA6E4}">
                <adec:decorative xmlns:adec="http://schemas.microsoft.com/office/drawing/2017/decorative" val="1"/>
              </a:ext>
            </a:extLst>
          </p:cNvPr>
          <p:cNvSpPr/>
          <p:nvPr/>
        </p:nvSpPr>
        <p:spPr>
          <a:xfrm>
            <a:off x="6011130" y="4240457"/>
            <a:ext cx="482138" cy="9368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 name="TextBox 21">
            <a:extLst>
              <a:ext uri="{FF2B5EF4-FFF2-40B4-BE49-F238E27FC236}">
                <a16:creationId xmlns:a16="http://schemas.microsoft.com/office/drawing/2014/main" id="{064133DF-186B-E5AB-738D-D67D99359B85}"/>
              </a:ext>
            </a:extLst>
          </p:cNvPr>
          <p:cNvSpPr txBox="1"/>
          <p:nvPr/>
        </p:nvSpPr>
        <p:spPr>
          <a:xfrm>
            <a:off x="6606302" y="4240457"/>
            <a:ext cx="3051168" cy="914400"/>
          </a:xfrm>
          <a:prstGeom prst="rect">
            <a:avLst/>
          </a:prstGeom>
        </p:spPr>
        <p:txBody>
          <a:bodyPr vert="horz" wrap="none" lIns="91440" tIns="45720" rIns="91440" bIns="45720" rtlCol="0" anchor="ctr">
            <a:noAutofit/>
          </a:bodyPr>
          <a:lstStyle/>
          <a:p>
            <a:pPr algn="l"/>
            <a:r>
              <a:rPr lang="en-AU" sz="1800" b="0" i="0" spc="0" baseline="0">
                <a:solidFill>
                  <a:schemeClr val="accent1"/>
                </a:solidFill>
                <a:latin typeface="Montserrat Medium" pitchFamily="2" charset="77"/>
              </a:rPr>
              <a:t>Plan, script, rehearse</a:t>
            </a:r>
          </a:p>
        </p:txBody>
      </p:sp>
    </p:spTree>
    <p:extLst>
      <p:ext uri="{BB962C8B-B14F-4D97-AF65-F5344CB8AC3E}">
        <p14:creationId xmlns:p14="http://schemas.microsoft.com/office/powerpoint/2010/main" val="124219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D63847-C2FE-E597-40BD-51A3B51D1A7E}"/>
              </a:ext>
            </a:extLst>
          </p:cNvPr>
          <p:cNvSpPr>
            <a:spLocks noGrp="1"/>
          </p:cNvSpPr>
          <p:nvPr>
            <p:ph type="title"/>
          </p:nvPr>
        </p:nvSpPr>
        <p:spPr/>
        <p:txBody>
          <a:bodyPr>
            <a:normAutofit fontScale="90000"/>
          </a:bodyPr>
          <a:lstStyle/>
          <a:p>
            <a:r>
              <a:rPr lang="en-AU"/>
              <a:t>Planning for monitoring, non-verbal correction and</a:t>
            </a:r>
            <a:br>
              <a:rPr lang="en-AU"/>
            </a:br>
            <a:r>
              <a:rPr lang="en-AU"/>
              <a:t>verbal correction </a:t>
            </a:r>
          </a:p>
        </p:txBody>
      </p:sp>
      <p:sp>
        <p:nvSpPr>
          <p:cNvPr id="5" name="TextBox 4">
            <a:extLst>
              <a:ext uri="{FF2B5EF4-FFF2-40B4-BE49-F238E27FC236}">
                <a16:creationId xmlns:a16="http://schemas.microsoft.com/office/drawing/2014/main" id="{AC8AD7F8-D082-0FBE-7B31-61F1B5DC6B8C}"/>
              </a:ext>
            </a:extLst>
          </p:cNvPr>
          <p:cNvSpPr txBox="1"/>
          <p:nvPr/>
        </p:nvSpPr>
        <p:spPr>
          <a:xfrm>
            <a:off x="734337" y="1766616"/>
            <a:ext cx="5117823" cy="4507575"/>
          </a:xfrm>
          <a:prstGeom prst="rect">
            <a:avLst/>
          </a:prstGeom>
          <a:solidFill>
            <a:schemeClr val="bg1">
              <a:lumMod val="95000"/>
            </a:schemeClr>
          </a:solidFill>
        </p:spPr>
        <p:txBody>
          <a:bodyPr vert="horz" lIns="270000" tIns="180000" rIns="180000" bIns="18000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sz="2000"/>
              <a:t>Scenarios</a:t>
            </a:r>
          </a:p>
          <a:p>
            <a:pPr marL="285750" indent="-285750">
              <a:buFont typeface="Arial" panose="020B0604020202020204" pitchFamily="34" charset="0"/>
              <a:buChar char="•"/>
            </a:pPr>
            <a:r>
              <a:rPr lang="en-AU" sz="1800" b="0">
                <a:solidFill>
                  <a:srgbClr val="002F5E"/>
                </a:solidFill>
              </a:rPr>
              <a:t>A student is calling out when </a:t>
            </a:r>
            <a:br>
              <a:rPr lang="en-AU" sz="1800" b="0">
                <a:solidFill>
                  <a:srgbClr val="002F5E"/>
                </a:solidFill>
              </a:rPr>
            </a:br>
            <a:r>
              <a:rPr lang="en-AU" sz="1800" b="0">
                <a:solidFill>
                  <a:srgbClr val="002F5E"/>
                </a:solidFill>
              </a:rPr>
              <a:t>you’re explaining a concept.</a:t>
            </a:r>
          </a:p>
          <a:p>
            <a:pPr marL="285750" indent="-285750">
              <a:buFont typeface="Arial" panose="020B0604020202020204" pitchFamily="34" charset="0"/>
              <a:buChar char="•"/>
            </a:pPr>
            <a:r>
              <a:rPr lang="en-AU" sz="1800" b="0">
                <a:solidFill>
                  <a:srgbClr val="002F5E"/>
                </a:solidFill>
              </a:rPr>
              <a:t>A student is talking with friends </a:t>
            </a:r>
            <a:br>
              <a:rPr lang="en-AU" sz="1800" b="0">
                <a:solidFill>
                  <a:srgbClr val="002F5E"/>
                </a:solidFill>
              </a:rPr>
            </a:br>
            <a:r>
              <a:rPr lang="en-AU" sz="1800" b="0">
                <a:solidFill>
                  <a:srgbClr val="002F5E"/>
                </a:solidFill>
              </a:rPr>
              <a:t>near them and not completing </a:t>
            </a:r>
            <a:br>
              <a:rPr lang="en-AU" sz="1800" b="0">
                <a:solidFill>
                  <a:srgbClr val="002F5E"/>
                </a:solidFill>
              </a:rPr>
            </a:br>
            <a:r>
              <a:rPr lang="en-AU" sz="1800" b="0">
                <a:solidFill>
                  <a:srgbClr val="002F5E"/>
                </a:solidFill>
              </a:rPr>
              <a:t>a learning task.</a:t>
            </a:r>
          </a:p>
          <a:p>
            <a:pPr marL="285750" indent="-285750">
              <a:buFont typeface="Arial" panose="020B0604020202020204" pitchFamily="34" charset="0"/>
              <a:buChar char="•"/>
            </a:pPr>
            <a:r>
              <a:rPr lang="en-AU" sz="1800" b="0">
                <a:solidFill>
                  <a:srgbClr val="002F5E"/>
                </a:solidFill>
              </a:rPr>
              <a:t>A student is playing with something in their pencil case when they should be completing a learning task.</a:t>
            </a:r>
          </a:p>
          <a:p>
            <a:pPr marL="285750" indent="-285750">
              <a:buFont typeface="Arial" panose="020B0604020202020204" pitchFamily="34" charset="0"/>
              <a:buChar char="•"/>
            </a:pPr>
            <a:r>
              <a:rPr lang="en-AU" sz="1800" b="0">
                <a:solidFill>
                  <a:srgbClr val="002F5E"/>
                </a:solidFill>
              </a:rPr>
              <a:t>A student is talking to their friend </a:t>
            </a:r>
            <a:br>
              <a:rPr lang="en-AU" sz="1800" b="0">
                <a:solidFill>
                  <a:srgbClr val="002F5E"/>
                </a:solidFill>
              </a:rPr>
            </a:br>
            <a:r>
              <a:rPr lang="en-AU" sz="1800" b="0">
                <a:solidFill>
                  <a:srgbClr val="002F5E"/>
                </a:solidFill>
              </a:rPr>
              <a:t>and not lining up.</a:t>
            </a:r>
          </a:p>
        </p:txBody>
      </p:sp>
      <p:sp>
        <p:nvSpPr>
          <p:cNvPr id="8" name="TextBox 7">
            <a:extLst>
              <a:ext uri="{FF2B5EF4-FFF2-40B4-BE49-F238E27FC236}">
                <a16:creationId xmlns:a16="http://schemas.microsoft.com/office/drawing/2014/main" id="{EFEEDEE2-52F7-05C8-4AAF-81F3FBE2347E}"/>
              </a:ext>
            </a:extLst>
          </p:cNvPr>
          <p:cNvSpPr txBox="1"/>
          <p:nvPr/>
        </p:nvSpPr>
        <p:spPr>
          <a:xfrm>
            <a:off x="6417215" y="1997765"/>
            <a:ext cx="5209733" cy="3767032"/>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200"/>
              </a:spcAft>
            </a:pPr>
            <a:r>
              <a:rPr lang="en-AU">
                <a:solidFill>
                  <a:srgbClr val="002F5E"/>
                </a:solidFill>
                <a:latin typeface="Montserrat"/>
              </a:rPr>
              <a:t>We are using Chapter 10 of the handbook.</a:t>
            </a:r>
          </a:p>
          <a:p>
            <a:pPr>
              <a:spcAft>
                <a:spcPts val="1200"/>
              </a:spcAft>
            </a:pPr>
            <a:r>
              <a:rPr lang="en-AU">
                <a:solidFill>
                  <a:srgbClr val="002F5E"/>
                </a:solidFill>
                <a:latin typeface="Montserrat"/>
              </a:rPr>
              <a:t>Select one of the scenarios.</a:t>
            </a:r>
          </a:p>
          <a:p>
            <a:pPr marL="342900" indent="-342900">
              <a:spcAft>
                <a:spcPts val="1200"/>
              </a:spcAft>
              <a:buFont typeface="+mj-lt"/>
              <a:buAutoNum type="arabicPeriod"/>
            </a:pPr>
            <a:r>
              <a:rPr lang="en-AU">
                <a:solidFill>
                  <a:srgbClr val="002F5E"/>
                </a:solidFill>
                <a:latin typeface="Montserrat"/>
              </a:rPr>
              <a:t>Read Section 1.1, then use Section 2.1 </a:t>
            </a:r>
            <a:br>
              <a:rPr lang="en-AU">
                <a:solidFill>
                  <a:srgbClr val="002F5E"/>
                </a:solidFill>
                <a:latin typeface="Montserrat"/>
              </a:rPr>
            </a:br>
            <a:r>
              <a:rPr lang="en-AU">
                <a:solidFill>
                  <a:srgbClr val="002F5E"/>
                </a:solidFill>
                <a:latin typeface="Montserrat"/>
              </a:rPr>
              <a:t>to plan and script how you’ll monitor </a:t>
            </a:r>
            <a:br>
              <a:rPr lang="en-AU">
                <a:solidFill>
                  <a:srgbClr val="002F5E"/>
                </a:solidFill>
                <a:latin typeface="Montserrat"/>
              </a:rPr>
            </a:br>
            <a:r>
              <a:rPr lang="en-AU">
                <a:solidFill>
                  <a:srgbClr val="002F5E"/>
                </a:solidFill>
                <a:latin typeface="Montserrat"/>
              </a:rPr>
              <a:t>all students, including how you'll acknowledge and praise students.</a:t>
            </a:r>
          </a:p>
          <a:p>
            <a:pPr marL="342900" indent="-342900">
              <a:spcAft>
                <a:spcPts val="1200"/>
              </a:spcAft>
              <a:buFont typeface="+mj-lt"/>
              <a:buAutoNum type="arabicPeriod"/>
            </a:pPr>
            <a:r>
              <a:rPr lang="en-AU">
                <a:solidFill>
                  <a:srgbClr val="002F5E"/>
                </a:solidFill>
                <a:latin typeface="Montserrat"/>
              </a:rPr>
              <a:t>Read Section 1.2 and plan how you’ll </a:t>
            </a:r>
            <a:br>
              <a:rPr lang="en-AU">
                <a:solidFill>
                  <a:srgbClr val="002F5E"/>
                </a:solidFill>
                <a:latin typeface="Montserrat"/>
              </a:rPr>
            </a:br>
            <a:r>
              <a:rPr lang="en-AU">
                <a:solidFill>
                  <a:srgbClr val="002F5E"/>
                </a:solidFill>
                <a:latin typeface="Montserrat"/>
              </a:rPr>
              <a:t>use appropriate non-verbal corrections.</a:t>
            </a:r>
          </a:p>
          <a:p>
            <a:pPr marL="342900" indent="-342900">
              <a:spcAft>
                <a:spcPts val="1200"/>
              </a:spcAft>
              <a:buFont typeface="+mj-lt"/>
              <a:buAutoNum type="arabicPeriod"/>
            </a:pPr>
            <a:r>
              <a:rPr lang="en-AU">
                <a:solidFill>
                  <a:srgbClr val="002F5E"/>
                </a:solidFill>
                <a:latin typeface="Montserrat"/>
              </a:rPr>
              <a:t>Read Section 1.3, then use section 2.3 to plan and script using verbal corrections.</a:t>
            </a:r>
          </a:p>
        </p:txBody>
      </p:sp>
    </p:spTree>
    <p:extLst>
      <p:ext uri="{BB962C8B-B14F-4D97-AF65-F5344CB8AC3E}">
        <p14:creationId xmlns:p14="http://schemas.microsoft.com/office/powerpoint/2010/main" val="222641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1866BD-A305-C742-F988-259E6EA58F46}"/>
              </a:ext>
            </a:extLst>
          </p:cNvPr>
          <p:cNvSpPr>
            <a:spLocks noGrp="1"/>
          </p:cNvSpPr>
          <p:nvPr>
            <p:ph type="title"/>
          </p:nvPr>
        </p:nvSpPr>
        <p:spPr/>
        <p:txBody>
          <a:bodyPr>
            <a:normAutofit/>
          </a:bodyPr>
          <a:lstStyle/>
          <a:p>
            <a:r>
              <a:rPr lang="en-AU"/>
              <a:t>Rehearsal and feedback</a:t>
            </a:r>
          </a:p>
        </p:txBody>
      </p:sp>
      <p:sp>
        <p:nvSpPr>
          <p:cNvPr id="3" name="TextBox 2">
            <a:extLst>
              <a:ext uri="{FF2B5EF4-FFF2-40B4-BE49-F238E27FC236}">
                <a16:creationId xmlns:a16="http://schemas.microsoft.com/office/drawing/2014/main" id="{8809B05A-DE7C-D4F0-2B7A-8E7627158EFE}"/>
              </a:ext>
            </a:extLst>
          </p:cNvPr>
          <p:cNvSpPr txBox="1"/>
          <p:nvPr/>
        </p:nvSpPr>
        <p:spPr>
          <a:xfrm>
            <a:off x="634999" y="1779667"/>
            <a:ext cx="11225824" cy="4608679"/>
          </a:xfrm>
          <a:prstGeom prst="rect">
            <a:avLst/>
          </a:prstGeom>
          <a:solidFill>
            <a:schemeClr val="bg1"/>
          </a:solidFill>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buNone/>
            </a:pPr>
            <a:r>
              <a:rPr lang="en-AU" sz="2000"/>
              <a:t>‘I saw (or heard) you … [refer to checklist item].’ </a:t>
            </a:r>
          </a:p>
          <a:p>
            <a:pPr marL="0" lvl="1" indent="0">
              <a:buNone/>
            </a:pPr>
            <a:r>
              <a:rPr lang="en-AU" sz="2000"/>
              <a:t>‘I didn’t see (or hear) you … [refer to checklist item].’</a:t>
            </a:r>
          </a:p>
          <a:p>
            <a:pPr>
              <a:spcBef>
                <a:spcPts val="2000"/>
              </a:spcBef>
              <a:spcAft>
                <a:spcPts val="1800"/>
              </a:spcAft>
            </a:pPr>
            <a:r>
              <a:rPr lang="en-AU"/>
              <a:t>To respond to disengaged and disruptive behaviours</a:t>
            </a:r>
            <a:r>
              <a:rPr lang="en-AU" sz="2400"/>
              <a:t>:</a:t>
            </a:r>
          </a:p>
          <a:p>
            <a:pPr marL="342000" indent="-342000">
              <a:spcAft>
                <a:spcPts val="1800"/>
              </a:spcAft>
              <a:buFont typeface="+mj-lt"/>
              <a:buAutoNum type="arabicPeriod"/>
            </a:pPr>
            <a:r>
              <a:rPr lang="en-AU" sz="2000" b="0">
                <a:solidFill>
                  <a:srgbClr val="002F5E"/>
                </a:solidFill>
                <a:latin typeface="Montserrat" panose="00000500000000000000" pitchFamily="2" charset="0"/>
              </a:rPr>
              <a:t>Monitor all students.</a:t>
            </a:r>
          </a:p>
          <a:p>
            <a:pPr marL="342000" indent="-342000">
              <a:spcAft>
                <a:spcPts val="1800"/>
              </a:spcAft>
              <a:buFont typeface="+mj-lt"/>
              <a:buAutoNum type="arabicPeriod"/>
            </a:pPr>
            <a:r>
              <a:rPr lang="en-AU" sz="2000" b="0">
                <a:solidFill>
                  <a:srgbClr val="002F5E"/>
                </a:solidFill>
                <a:latin typeface="Montserrat" panose="00000500000000000000" pitchFamily="2" charset="0"/>
              </a:rPr>
              <a:t>Use non-verbal corrections.</a:t>
            </a:r>
          </a:p>
          <a:p>
            <a:pPr marL="342000" indent="-342000">
              <a:spcAft>
                <a:spcPts val="1800"/>
              </a:spcAft>
              <a:buFont typeface="+mj-lt"/>
              <a:buAutoNum type="arabicPeriod"/>
            </a:pPr>
            <a:r>
              <a:rPr lang="en-AU" sz="2000" b="0">
                <a:solidFill>
                  <a:srgbClr val="002F5E"/>
                </a:solidFill>
                <a:latin typeface="Montserrat" panose="00000500000000000000" pitchFamily="2" charset="0"/>
              </a:rPr>
              <a:t>Use verbal corrections.</a:t>
            </a:r>
          </a:p>
          <a:p>
            <a:pPr marL="342000" indent="-342000">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Give a choice.</a:t>
            </a:r>
          </a:p>
          <a:p>
            <a:pPr marL="342000" indent="-342000">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Implement the consequence.</a:t>
            </a:r>
          </a:p>
        </p:txBody>
      </p:sp>
    </p:spTree>
    <p:extLst>
      <p:ext uri="{BB962C8B-B14F-4D97-AF65-F5344CB8AC3E}">
        <p14:creationId xmlns:p14="http://schemas.microsoft.com/office/powerpoint/2010/main" val="178533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705E3F-72E9-B2D3-9442-CD7E143C8429}"/>
              </a:ext>
            </a:extLst>
          </p:cNvPr>
          <p:cNvSpPr>
            <a:spLocks noGrp="1"/>
          </p:cNvSpPr>
          <p:nvPr>
            <p:ph type="title"/>
          </p:nvPr>
        </p:nvSpPr>
        <p:spPr/>
        <p:txBody>
          <a:bodyPr>
            <a:normAutofit/>
          </a:bodyPr>
          <a:lstStyle/>
          <a:p>
            <a:r>
              <a:rPr lang="en-AU"/>
              <a:t>Planning and scripting for rehearsal</a:t>
            </a:r>
          </a:p>
        </p:txBody>
      </p:sp>
      <p:sp>
        <p:nvSpPr>
          <p:cNvPr id="12" name="TextBox 11">
            <a:extLst>
              <a:ext uri="{FF2B5EF4-FFF2-40B4-BE49-F238E27FC236}">
                <a16:creationId xmlns:a16="http://schemas.microsoft.com/office/drawing/2014/main" id="{6214DBA3-1FE7-99AC-79DF-019FC9A00FC4}"/>
              </a:ext>
            </a:extLst>
          </p:cNvPr>
          <p:cNvSpPr txBox="1"/>
          <p:nvPr/>
        </p:nvSpPr>
        <p:spPr>
          <a:xfrm>
            <a:off x="698472" y="1779667"/>
            <a:ext cx="9499075" cy="4718583"/>
          </a:xfrm>
          <a:prstGeom prst="rect">
            <a:avLst/>
          </a:prstGeom>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a:t>To respond to disengaged and disruptive behaviours:</a:t>
            </a:r>
          </a:p>
          <a:p>
            <a:pPr marL="342000" indent="-342000">
              <a:lnSpc>
                <a:spcPct val="150000"/>
              </a:lnSpc>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Monitor all students.</a:t>
            </a:r>
          </a:p>
          <a:p>
            <a:pPr marL="342000" indent="-342000">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Use non-verbal corrections.</a:t>
            </a:r>
          </a:p>
          <a:p>
            <a:pPr marL="342000" indent="-342000">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Use verbal corrections.</a:t>
            </a:r>
          </a:p>
          <a:p>
            <a:pPr marL="342000" indent="-342000">
              <a:spcAft>
                <a:spcPts val="1800"/>
              </a:spcAft>
              <a:buFont typeface="+mj-lt"/>
              <a:buAutoNum type="arabicPeriod" startAt="4"/>
            </a:pPr>
            <a:r>
              <a:rPr lang="en-AU" sz="2000" b="0">
                <a:solidFill>
                  <a:srgbClr val="002F5E"/>
                </a:solidFill>
                <a:latin typeface="Montserrat" panose="00000500000000000000" pitchFamily="2" charset="0"/>
              </a:rPr>
              <a:t>Give a choice.</a:t>
            </a:r>
          </a:p>
          <a:p>
            <a:pPr marL="342000" indent="-342000">
              <a:spcAft>
                <a:spcPts val="1800"/>
              </a:spcAft>
              <a:buFont typeface="+mj-lt"/>
              <a:buAutoNum type="arabicPeriod" startAt="4"/>
            </a:pPr>
            <a:r>
              <a:rPr lang="en-AU" sz="2000" b="0">
                <a:solidFill>
                  <a:srgbClr val="002F5E"/>
                </a:solidFill>
                <a:latin typeface="Montserrat" panose="00000500000000000000" pitchFamily="2" charset="0"/>
              </a:rPr>
              <a:t>Implement the consequence.</a:t>
            </a:r>
            <a:endParaRPr lang="en-AU" sz="2000"/>
          </a:p>
        </p:txBody>
      </p:sp>
      <p:sp>
        <p:nvSpPr>
          <p:cNvPr id="13" name="Right Brace 12">
            <a:extLst>
              <a:ext uri="{FF2B5EF4-FFF2-40B4-BE49-F238E27FC236}">
                <a16:creationId xmlns:a16="http://schemas.microsoft.com/office/drawing/2014/main" id="{BA23FC09-CDBD-337A-17E2-CFAAC2DEEBEE}"/>
              </a:ext>
              <a:ext uri="{C183D7F6-B498-43B3-948B-1728B52AA6E4}">
                <adec:decorative xmlns:adec="http://schemas.microsoft.com/office/drawing/2017/decorative" val="1"/>
              </a:ext>
            </a:extLst>
          </p:cNvPr>
          <p:cNvSpPr/>
          <p:nvPr/>
        </p:nvSpPr>
        <p:spPr>
          <a:xfrm>
            <a:off x="6011130" y="2637978"/>
            <a:ext cx="482138" cy="1325366"/>
          </a:xfrm>
          <a:prstGeom prst="rightBrace">
            <a:avLst/>
          </a:prstGeom>
          <a:ln>
            <a:solidFill>
              <a:schemeClr val="accent6">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4" name="TextBox 13">
            <a:extLst>
              <a:ext uri="{FF2B5EF4-FFF2-40B4-BE49-F238E27FC236}">
                <a16:creationId xmlns:a16="http://schemas.microsoft.com/office/drawing/2014/main" id="{8D16FC71-133B-8543-DE91-047AC66F5B3D}"/>
              </a:ext>
            </a:extLst>
          </p:cNvPr>
          <p:cNvSpPr txBox="1"/>
          <p:nvPr/>
        </p:nvSpPr>
        <p:spPr>
          <a:xfrm>
            <a:off x="6606302" y="2843461"/>
            <a:ext cx="3001931" cy="914400"/>
          </a:xfrm>
          <a:prstGeom prst="rect">
            <a:avLst/>
          </a:prstGeom>
        </p:spPr>
        <p:txBody>
          <a:bodyPr vert="horz" wrap="none" lIns="91440" tIns="45720" rIns="91440" bIns="45720" rtlCol="0" anchor="ctr">
            <a:noAutofit/>
          </a:bodyPr>
          <a:lstStyle/>
          <a:p>
            <a:pPr algn="l"/>
            <a:r>
              <a:rPr lang="en-AU" sz="1800" b="0" i="0" spc="0" baseline="0">
                <a:solidFill>
                  <a:schemeClr val="accent6">
                    <a:lumMod val="75000"/>
                    <a:lumOff val="25000"/>
                  </a:schemeClr>
                </a:solidFill>
                <a:latin typeface="Montserrat Medium" pitchFamily="2" charset="77"/>
              </a:rPr>
              <a:t>Plan, script, rehearse</a:t>
            </a:r>
          </a:p>
        </p:txBody>
      </p:sp>
      <p:sp>
        <p:nvSpPr>
          <p:cNvPr id="15" name="Right Brace 14">
            <a:extLst>
              <a:ext uri="{FF2B5EF4-FFF2-40B4-BE49-F238E27FC236}">
                <a16:creationId xmlns:a16="http://schemas.microsoft.com/office/drawing/2014/main" id="{EC1CBE62-505F-F2ED-6DEA-75CE750A4D9F}"/>
              </a:ext>
              <a:ext uri="{C183D7F6-B498-43B3-948B-1728B52AA6E4}">
                <adec:decorative xmlns:adec="http://schemas.microsoft.com/office/drawing/2017/decorative" val="1"/>
              </a:ext>
            </a:extLst>
          </p:cNvPr>
          <p:cNvSpPr/>
          <p:nvPr/>
        </p:nvSpPr>
        <p:spPr>
          <a:xfrm>
            <a:off x="6011130" y="4216747"/>
            <a:ext cx="482138" cy="9368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TextBox 15">
            <a:extLst>
              <a:ext uri="{FF2B5EF4-FFF2-40B4-BE49-F238E27FC236}">
                <a16:creationId xmlns:a16="http://schemas.microsoft.com/office/drawing/2014/main" id="{D845B3A3-FE7D-DCD8-A137-0B615CAC2352}"/>
              </a:ext>
            </a:extLst>
          </p:cNvPr>
          <p:cNvSpPr txBox="1"/>
          <p:nvPr/>
        </p:nvSpPr>
        <p:spPr>
          <a:xfrm>
            <a:off x="6606302" y="4216747"/>
            <a:ext cx="3051168" cy="914400"/>
          </a:xfrm>
          <a:prstGeom prst="rect">
            <a:avLst/>
          </a:prstGeom>
        </p:spPr>
        <p:txBody>
          <a:bodyPr vert="horz" wrap="none" lIns="91440" tIns="45720" rIns="91440" bIns="45720" rtlCol="0" anchor="ctr">
            <a:noAutofit/>
          </a:bodyPr>
          <a:lstStyle/>
          <a:p>
            <a:pPr algn="l"/>
            <a:r>
              <a:rPr lang="en-AU" sz="1800" b="0" i="0" spc="0" baseline="0">
                <a:solidFill>
                  <a:schemeClr val="accent1"/>
                </a:solidFill>
                <a:latin typeface="Montserrat Medium" pitchFamily="2" charset="77"/>
              </a:rPr>
              <a:t>Plan, script, rehearse</a:t>
            </a:r>
          </a:p>
        </p:txBody>
      </p:sp>
    </p:spTree>
    <p:extLst>
      <p:ext uri="{BB962C8B-B14F-4D97-AF65-F5344CB8AC3E}">
        <p14:creationId xmlns:p14="http://schemas.microsoft.com/office/powerpoint/2010/main" val="399157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6E184-D018-6940-0819-7E1F7B19B35E}"/>
              </a:ext>
            </a:extLst>
          </p:cNvPr>
          <p:cNvSpPr>
            <a:spLocks noGrp="1"/>
          </p:cNvSpPr>
          <p:nvPr>
            <p:ph type="title"/>
          </p:nvPr>
        </p:nvSpPr>
        <p:spPr>
          <a:xfrm>
            <a:off x="838200" y="515392"/>
            <a:ext cx="10515600" cy="5827216"/>
          </a:xfrm>
        </p:spPr>
        <p:txBody>
          <a:bodyPr>
            <a:normAutofit/>
          </a:bodyPr>
          <a:lstStyle/>
          <a:p>
            <a:r>
              <a:rPr lang="en-AU" sz="5400" b="1" dirty="0">
                <a:latin typeface="Montserrat" panose="00000500000000000000" pitchFamily="2" charset="0"/>
              </a:rPr>
              <a:t>Responding to disengaged and disruptive behaviours: Practical refinement</a:t>
            </a:r>
          </a:p>
        </p:txBody>
      </p:sp>
    </p:spTree>
    <p:extLst>
      <p:ext uri="{BB962C8B-B14F-4D97-AF65-F5344CB8AC3E}">
        <p14:creationId xmlns:p14="http://schemas.microsoft.com/office/powerpoint/2010/main" val="426236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2FE63A-4420-906E-1415-2C825B2725E3}"/>
              </a:ext>
            </a:extLst>
          </p:cNvPr>
          <p:cNvSpPr>
            <a:spLocks noGrp="1"/>
          </p:cNvSpPr>
          <p:nvPr>
            <p:ph type="title"/>
          </p:nvPr>
        </p:nvSpPr>
        <p:spPr/>
        <p:txBody>
          <a:bodyPr>
            <a:normAutofit/>
          </a:bodyPr>
          <a:lstStyle/>
          <a:p>
            <a:r>
              <a:rPr lang="en-AU"/>
              <a:t>Identifying effective consequences</a:t>
            </a:r>
          </a:p>
        </p:txBody>
      </p:sp>
      <p:sp>
        <p:nvSpPr>
          <p:cNvPr id="7" name="TextBox 6">
            <a:extLst>
              <a:ext uri="{FF2B5EF4-FFF2-40B4-BE49-F238E27FC236}">
                <a16:creationId xmlns:a16="http://schemas.microsoft.com/office/drawing/2014/main" id="{A6BDF7F4-E706-8F30-6D81-10E0DF255503}"/>
              </a:ext>
            </a:extLst>
          </p:cNvPr>
          <p:cNvSpPr txBox="1"/>
          <p:nvPr/>
        </p:nvSpPr>
        <p:spPr>
          <a:xfrm>
            <a:off x="734338" y="1766615"/>
            <a:ext cx="4808333" cy="4662320"/>
          </a:xfrm>
          <a:prstGeom prst="rect">
            <a:avLst/>
          </a:prstGeom>
          <a:solidFill>
            <a:schemeClr val="bg1">
              <a:lumMod val="95000"/>
            </a:schemeClr>
          </a:solidFill>
        </p:spPr>
        <p:txBody>
          <a:bodyPr vert="horz" lIns="270000" tIns="180000" rIns="180000" bIns="18000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sz="2000"/>
              <a:t>Scenarios</a:t>
            </a:r>
          </a:p>
          <a:p>
            <a:pPr marL="285750" indent="-285750">
              <a:buFont typeface="Arial" panose="020B0604020202020204" pitchFamily="34" charset="0"/>
              <a:buChar char="•"/>
            </a:pPr>
            <a:r>
              <a:rPr lang="en-AU" sz="1800" b="0">
                <a:solidFill>
                  <a:srgbClr val="002F5E"/>
                </a:solidFill>
              </a:rPr>
              <a:t>A student is calling out when you’re explaining a concept.</a:t>
            </a:r>
          </a:p>
          <a:p>
            <a:pPr marL="285750" indent="-285750">
              <a:buFont typeface="Arial" panose="020B0604020202020204" pitchFamily="34" charset="0"/>
              <a:buChar char="•"/>
            </a:pPr>
            <a:r>
              <a:rPr lang="en-AU" sz="1800" b="0">
                <a:solidFill>
                  <a:srgbClr val="002F5E"/>
                </a:solidFill>
              </a:rPr>
              <a:t>A student is talking with friends near them and not completing </a:t>
            </a:r>
            <a:br>
              <a:rPr lang="en-AU" sz="1800" b="0">
                <a:solidFill>
                  <a:srgbClr val="002F5E"/>
                </a:solidFill>
              </a:rPr>
            </a:br>
            <a:r>
              <a:rPr lang="en-AU" sz="1800" b="0">
                <a:solidFill>
                  <a:srgbClr val="002F5E"/>
                </a:solidFill>
              </a:rPr>
              <a:t>a learning task.</a:t>
            </a:r>
          </a:p>
          <a:p>
            <a:pPr marL="285750" indent="-285750">
              <a:buFont typeface="Arial" panose="020B0604020202020204" pitchFamily="34" charset="0"/>
              <a:buChar char="•"/>
            </a:pPr>
            <a:r>
              <a:rPr lang="en-AU" sz="1800" b="0">
                <a:solidFill>
                  <a:srgbClr val="002F5E"/>
                </a:solidFill>
              </a:rPr>
              <a:t>A student is playing with something in their pencil case when they should be completing </a:t>
            </a:r>
            <a:br>
              <a:rPr lang="en-AU" sz="1800" b="0">
                <a:solidFill>
                  <a:srgbClr val="002F5E"/>
                </a:solidFill>
              </a:rPr>
            </a:br>
            <a:r>
              <a:rPr lang="en-AU" sz="1800" b="0">
                <a:solidFill>
                  <a:srgbClr val="002F5E"/>
                </a:solidFill>
              </a:rPr>
              <a:t>a learning task.</a:t>
            </a:r>
          </a:p>
          <a:p>
            <a:pPr marL="285750" indent="-285750">
              <a:buFont typeface="Arial" panose="020B0604020202020204" pitchFamily="34" charset="0"/>
              <a:buChar char="•"/>
            </a:pPr>
            <a:r>
              <a:rPr lang="en-AU" sz="1800" b="0">
                <a:solidFill>
                  <a:srgbClr val="002F5E"/>
                </a:solidFill>
              </a:rPr>
              <a:t>A student is talking to their friend and not lining up.</a:t>
            </a:r>
          </a:p>
        </p:txBody>
      </p:sp>
      <p:sp>
        <p:nvSpPr>
          <p:cNvPr id="9" name="TextBox 8">
            <a:extLst>
              <a:ext uri="{FF2B5EF4-FFF2-40B4-BE49-F238E27FC236}">
                <a16:creationId xmlns:a16="http://schemas.microsoft.com/office/drawing/2014/main" id="{07B59193-381A-1632-3868-253891E5BF8D}"/>
              </a:ext>
            </a:extLst>
          </p:cNvPr>
          <p:cNvSpPr txBox="1"/>
          <p:nvPr/>
        </p:nvSpPr>
        <p:spPr>
          <a:xfrm>
            <a:off x="5920154" y="1958008"/>
            <a:ext cx="5812302" cy="3725339"/>
          </a:xfrm>
          <a:prstGeom prst="rect">
            <a:avLst/>
          </a:prstGeom>
        </p:spPr>
        <p:txBody>
          <a:bodyPr vert="horz" wrap="square" lIns="91440" tIns="0" rIns="91440" bIns="45720" rtlCol="0" anchor="t" anchorCtr="0">
            <a:noAutofit/>
          </a:bodyPr>
          <a:lstStyle>
            <a:defPPr>
              <a:defRPr lang="en-US"/>
            </a:defPPr>
            <a:lvl1pPr marL="342900" indent="-342900">
              <a:spcAft>
                <a:spcPts val="600"/>
              </a:spcAft>
              <a:buFont typeface="+mj-lt"/>
              <a:buAutoNum type="arabicPeriod"/>
              <a:defRPr b="0" i="0" spc="0" baseline="0">
                <a:solidFill>
                  <a:srgbClr val="002F5E"/>
                </a:solidFill>
                <a:latin typeface="Montserrat" panose="00000500000000000000" pitchFamily="2" charset="0"/>
              </a:defRPr>
            </a:lvl1pPr>
            <a:lvl2pPr marL="800100" lvl="1" indent="-342900">
              <a:spcAft>
                <a:spcPts val="600"/>
              </a:spcAft>
              <a:buFont typeface="+mj-lt"/>
              <a:buAutoNum type="alphaLcParenR"/>
              <a:defRPr>
                <a:solidFill>
                  <a:srgbClr val="002F5E"/>
                </a:solidFill>
                <a:latin typeface="Montserrat" panose="00000500000000000000" pitchFamily="2" charset="0"/>
              </a:defRPr>
            </a:lvl2pPr>
            <a:lvl3pPr marL="1257300" lvl="2" indent="-342900">
              <a:spcAft>
                <a:spcPts val="600"/>
              </a:spcAft>
              <a:buFont typeface="Arial" panose="020B0604020202020204" pitchFamily="34" charset="0"/>
              <a:buChar char="•"/>
              <a:defRPr>
                <a:solidFill>
                  <a:srgbClr val="002F5E"/>
                </a:solidFill>
                <a:latin typeface="Montserrat" panose="00000500000000000000" pitchFamily="2" charset="0"/>
              </a:defRPr>
            </a:lvl3pPr>
          </a:lstStyle>
          <a:p>
            <a:pPr marL="0" indent="0">
              <a:spcAft>
                <a:spcPts val="1000"/>
              </a:spcAft>
              <a:buNone/>
            </a:pPr>
            <a:r>
              <a:rPr lang="en-AU"/>
              <a:t>For the scenario you’ve been working with, identify a reasonable consequence that:</a:t>
            </a:r>
          </a:p>
          <a:p>
            <a:pPr marL="284400" lvl="1" indent="-284400">
              <a:spcAft>
                <a:spcPts val="1000"/>
              </a:spcAft>
              <a:buFont typeface="Arial" panose="020B0604020202020204" pitchFamily="34" charset="0"/>
              <a:buChar char="•"/>
            </a:pPr>
            <a:r>
              <a:rPr lang="en-AU"/>
              <a:t>is related to and correcting the behaviour</a:t>
            </a:r>
          </a:p>
          <a:p>
            <a:pPr marL="284400" lvl="1" indent="-284400">
              <a:spcAft>
                <a:spcPts val="1000"/>
              </a:spcAft>
              <a:buFont typeface="Arial" panose="020B0604020202020204" pitchFamily="34" charset="0"/>
              <a:buChar char="•"/>
            </a:pPr>
            <a:r>
              <a:rPr lang="en-AU"/>
              <a:t>serves as a reminder of the expectations</a:t>
            </a:r>
          </a:p>
          <a:p>
            <a:pPr marL="284400" lvl="1" indent="-284400">
              <a:spcAft>
                <a:spcPts val="1000"/>
              </a:spcAft>
              <a:buFont typeface="Arial" panose="020B0604020202020204" pitchFamily="34" charset="0"/>
              <a:buChar char="•"/>
            </a:pPr>
            <a:r>
              <a:rPr lang="en-AU"/>
              <a:t>if needed, allows for more specific instruction or focused completion </a:t>
            </a:r>
            <a:br>
              <a:rPr lang="en-AU"/>
            </a:br>
            <a:r>
              <a:rPr lang="en-AU"/>
              <a:t>of learning tasks away from sources </a:t>
            </a:r>
            <a:br>
              <a:rPr lang="en-AU"/>
            </a:br>
            <a:r>
              <a:rPr lang="en-AU"/>
              <a:t>of distraction or influence</a:t>
            </a:r>
          </a:p>
          <a:p>
            <a:pPr marL="284400" lvl="1" indent="-284400">
              <a:spcAft>
                <a:spcPts val="1000"/>
              </a:spcAft>
              <a:buFont typeface="Arial" panose="020B0604020202020204" pitchFamily="34" charset="0"/>
              <a:buChar char="•"/>
            </a:pPr>
            <a:r>
              <a:rPr lang="en-AU"/>
              <a:t>supports more targeted skill building, </a:t>
            </a:r>
            <a:br>
              <a:rPr lang="en-AU"/>
            </a:br>
            <a:r>
              <a:rPr lang="en-AU"/>
              <a:t>if needed.</a:t>
            </a:r>
          </a:p>
          <a:p>
            <a:pPr>
              <a:spcAft>
                <a:spcPts val="300"/>
              </a:spcAft>
            </a:pPr>
            <a:endParaRPr lang="en-AU"/>
          </a:p>
        </p:txBody>
      </p:sp>
    </p:spTree>
    <p:extLst>
      <p:ext uri="{BB962C8B-B14F-4D97-AF65-F5344CB8AC3E}">
        <p14:creationId xmlns:p14="http://schemas.microsoft.com/office/powerpoint/2010/main" val="19556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638715-9D10-A1CD-EF49-0FC34C387CC3}"/>
              </a:ext>
            </a:extLst>
          </p:cNvPr>
          <p:cNvSpPr>
            <a:spLocks noGrp="1"/>
          </p:cNvSpPr>
          <p:nvPr>
            <p:ph type="title"/>
          </p:nvPr>
        </p:nvSpPr>
        <p:spPr/>
        <p:txBody>
          <a:bodyPr>
            <a:normAutofit fontScale="90000"/>
          </a:bodyPr>
          <a:lstStyle/>
          <a:p>
            <a:r>
              <a:rPr lang="en-AU"/>
              <a:t>Planning for giving a choice and implementing a consequence</a:t>
            </a:r>
          </a:p>
        </p:txBody>
      </p:sp>
      <p:sp>
        <p:nvSpPr>
          <p:cNvPr id="8" name="TextBox 7">
            <a:extLst>
              <a:ext uri="{FF2B5EF4-FFF2-40B4-BE49-F238E27FC236}">
                <a16:creationId xmlns:a16="http://schemas.microsoft.com/office/drawing/2014/main" id="{EFEEDEE2-52F7-05C8-4AAF-81F3FBE2347E}"/>
              </a:ext>
            </a:extLst>
          </p:cNvPr>
          <p:cNvSpPr txBox="1"/>
          <p:nvPr/>
        </p:nvSpPr>
        <p:spPr>
          <a:xfrm>
            <a:off x="635000" y="1868557"/>
            <a:ext cx="8657283" cy="3864024"/>
          </a:xfrm>
          <a:prstGeom prst="rect">
            <a:avLst/>
          </a:prstGeom>
        </p:spPr>
        <p:txBody>
          <a:bodyPr vert="horz" wrap="square" lIns="91440" tIns="0" rIns="91440" bIns="45720" rtlCol="0" anchor="t" anchorCtr="0">
            <a:noAutofit/>
          </a:bodyPr>
          <a:lstStyle>
            <a:defPPr>
              <a:defRPr lang="en-US"/>
            </a:defPPr>
            <a:lvl1pPr marL="342900" indent="-342900">
              <a:spcAft>
                <a:spcPts val="600"/>
              </a:spcAft>
              <a:buFont typeface="+mj-lt"/>
              <a:buAutoNum type="arabicPeriod"/>
              <a:defRPr b="0" i="0" spc="0" baseline="0">
                <a:solidFill>
                  <a:srgbClr val="002F5E"/>
                </a:solidFill>
                <a:latin typeface="Montserrat" panose="00000500000000000000" pitchFamily="2" charset="0"/>
              </a:defRPr>
            </a:lvl1pPr>
            <a:lvl2pPr marL="800100" lvl="1" indent="-342900">
              <a:spcAft>
                <a:spcPts val="600"/>
              </a:spcAft>
              <a:buFont typeface="+mj-lt"/>
              <a:buAutoNum type="alphaLcParenR"/>
              <a:defRPr>
                <a:solidFill>
                  <a:srgbClr val="002F5E"/>
                </a:solidFill>
                <a:latin typeface="Montserrat" panose="00000500000000000000" pitchFamily="2" charset="0"/>
              </a:defRPr>
            </a:lvl2pPr>
            <a:lvl3pPr marL="1257300" lvl="2" indent="-342900">
              <a:spcAft>
                <a:spcPts val="600"/>
              </a:spcAft>
              <a:buFont typeface="Arial" panose="020B0604020202020204" pitchFamily="34" charset="0"/>
              <a:buChar char="•"/>
              <a:defRPr>
                <a:solidFill>
                  <a:srgbClr val="002F5E"/>
                </a:solidFill>
                <a:latin typeface="Montserrat" panose="00000500000000000000" pitchFamily="2" charset="0"/>
              </a:defRPr>
            </a:lvl3pPr>
          </a:lstStyle>
          <a:p>
            <a:pPr marL="0" indent="0">
              <a:buNone/>
            </a:pPr>
            <a:r>
              <a:rPr lang="en-AU" sz="2000"/>
              <a:t>We are using Chapter 10 of the handbook.</a:t>
            </a:r>
          </a:p>
          <a:p>
            <a:pPr marL="0" indent="0">
              <a:buNone/>
            </a:pPr>
            <a:endParaRPr lang="en-AU" sz="2000"/>
          </a:p>
          <a:p>
            <a:r>
              <a:rPr lang="en-AU" sz="2000"/>
              <a:t>Follow Section 2.4 to plan and script giving a choice. </a:t>
            </a:r>
            <a:br>
              <a:rPr lang="en-AU" sz="2000"/>
            </a:br>
            <a:r>
              <a:rPr lang="en-AU" sz="2000"/>
              <a:t>You may wish to refer to Section 1.4.</a:t>
            </a:r>
          </a:p>
          <a:p>
            <a:endParaRPr lang="en-AU" sz="2000"/>
          </a:p>
          <a:p>
            <a:r>
              <a:rPr lang="en-AU" sz="2000"/>
              <a:t>Read Section 1.5.</a:t>
            </a:r>
          </a:p>
          <a:p>
            <a:endParaRPr lang="en-AU" sz="2000"/>
          </a:p>
          <a:p>
            <a:r>
              <a:rPr lang="en-AU" sz="2000"/>
              <a:t>Use the second, third and fourth checkboxes of Section 2.5 </a:t>
            </a:r>
            <a:br>
              <a:rPr lang="en-AU" sz="2000"/>
            </a:br>
            <a:r>
              <a:rPr lang="en-AU" sz="2000"/>
              <a:t>to plan and script implementing a choice.</a:t>
            </a:r>
          </a:p>
          <a:p>
            <a:endParaRPr lang="en-AU" sz="2000"/>
          </a:p>
        </p:txBody>
      </p:sp>
    </p:spTree>
    <p:extLst>
      <p:ext uri="{BB962C8B-B14F-4D97-AF65-F5344CB8AC3E}">
        <p14:creationId xmlns:p14="http://schemas.microsoft.com/office/powerpoint/2010/main" val="265249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08B0B1-8592-8D85-D21F-B7636395098C}"/>
              </a:ext>
            </a:extLst>
          </p:cNvPr>
          <p:cNvSpPr>
            <a:spLocks noGrp="1"/>
          </p:cNvSpPr>
          <p:nvPr>
            <p:ph type="title"/>
          </p:nvPr>
        </p:nvSpPr>
        <p:spPr/>
        <p:txBody>
          <a:bodyPr>
            <a:normAutofit/>
          </a:bodyPr>
          <a:lstStyle/>
          <a:p>
            <a:r>
              <a:rPr lang="en-AU"/>
              <a:t>Rehearsal and feedback</a:t>
            </a:r>
          </a:p>
        </p:txBody>
      </p:sp>
      <p:sp>
        <p:nvSpPr>
          <p:cNvPr id="5" name="TextBox 4">
            <a:extLst>
              <a:ext uri="{FF2B5EF4-FFF2-40B4-BE49-F238E27FC236}">
                <a16:creationId xmlns:a16="http://schemas.microsoft.com/office/drawing/2014/main" id="{046AE3CE-538C-3753-E912-E9DBD5CBE405}"/>
              </a:ext>
            </a:extLst>
          </p:cNvPr>
          <p:cNvSpPr txBox="1"/>
          <p:nvPr/>
        </p:nvSpPr>
        <p:spPr>
          <a:xfrm>
            <a:off x="634999" y="1779667"/>
            <a:ext cx="10541783" cy="4608679"/>
          </a:xfrm>
          <a:prstGeom prst="rect">
            <a:avLst/>
          </a:prstGeom>
          <a:solidFill>
            <a:schemeClr val="bg1"/>
          </a:solidFill>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buNone/>
            </a:pPr>
            <a:r>
              <a:rPr lang="en-AU" sz="2000"/>
              <a:t>‘I saw (or heard) you … [refer to checklist item].’ </a:t>
            </a:r>
          </a:p>
          <a:p>
            <a:pPr marL="0" lvl="1" indent="0">
              <a:buNone/>
            </a:pPr>
            <a:r>
              <a:rPr lang="en-AU" sz="2000"/>
              <a:t>‘I didn’t see (or hear) you … [refer to checklist item].’</a:t>
            </a:r>
          </a:p>
          <a:p>
            <a:pPr>
              <a:spcBef>
                <a:spcPts val="2000"/>
              </a:spcBef>
              <a:spcAft>
                <a:spcPts val="1800"/>
              </a:spcAft>
            </a:pPr>
            <a:r>
              <a:rPr lang="en-AU"/>
              <a:t>To respond to disengaged and disruptive behaviours</a:t>
            </a:r>
            <a:r>
              <a:rPr lang="en-AU" sz="2400"/>
              <a:t>:</a:t>
            </a:r>
          </a:p>
          <a:p>
            <a:pPr marL="342000" indent="-342000">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Monitor all students.</a:t>
            </a:r>
          </a:p>
          <a:p>
            <a:pPr marL="342000" indent="-342000">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Use non-verbal corrections.</a:t>
            </a:r>
          </a:p>
          <a:p>
            <a:pPr marL="342000" indent="-342000">
              <a:spcAft>
                <a:spcPts val="1800"/>
              </a:spcAft>
              <a:buFont typeface="+mj-lt"/>
              <a:buAutoNum type="arabicPeriod"/>
            </a:pPr>
            <a:r>
              <a:rPr lang="en-AU" sz="2000" b="0">
                <a:solidFill>
                  <a:schemeClr val="accent6">
                    <a:lumMod val="75000"/>
                    <a:lumOff val="25000"/>
                  </a:schemeClr>
                </a:solidFill>
                <a:latin typeface="Montserrat" panose="00000500000000000000" pitchFamily="2" charset="0"/>
              </a:rPr>
              <a:t>Use verbal corrections.</a:t>
            </a:r>
          </a:p>
          <a:p>
            <a:pPr marL="342000" indent="-342000">
              <a:spcAft>
                <a:spcPts val="1800"/>
              </a:spcAft>
              <a:buFont typeface="+mj-lt"/>
              <a:buAutoNum type="arabicPeriod"/>
            </a:pPr>
            <a:r>
              <a:rPr lang="en-AU" sz="2000" b="0">
                <a:solidFill>
                  <a:schemeClr val="accent4"/>
                </a:solidFill>
                <a:latin typeface="Montserrat" panose="00000500000000000000" pitchFamily="2" charset="0"/>
              </a:rPr>
              <a:t>Give a choice.</a:t>
            </a:r>
          </a:p>
          <a:p>
            <a:pPr marL="342000" indent="-342000">
              <a:spcAft>
                <a:spcPts val="1800"/>
              </a:spcAft>
              <a:buFont typeface="+mj-lt"/>
              <a:buAutoNum type="arabicPeriod"/>
            </a:pPr>
            <a:r>
              <a:rPr lang="en-AU" sz="2000" b="0">
                <a:solidFill>
                  <a:schemeClr val="accent4"/>
                </a:solidFill>
                <a:latin typeface="Montserrat" panose="00000500000000000000" pitchFamily="2" charset="0"/>
              </a:rPr>
              <a:t>Implement the consequence.</a:t>
            </a:r>
          </a:p>
        </p:txBody>
      </p:sp>
    </p:spTree>
    <p:extLst>
      <p:ext uri="{BB962C8B-B14F-4D97-AF65-F5344CB8AC3E}">
        <p14:creationId xmlns:p14="http://schemas.microsoft.com/office/powerpoint/2010/main" val="359329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5BDDD7-F75F-8058-EB95-EC8951AF3F3C}"/>
              </a:ext>
            </a:extLst>
          </p:cNvPr>
          <p:cNvSpPr>
            <a:spLocks noGrp="1"/>
          </p:cNvSpPr>
          <p:nvPr>
            <p:ph type="title"/>
          </p:nvPr>
        </p:nvSpPr>
        <p:spPr/>
        <p:txBody>
          <a:bodyPr/>
          <a:lstStyle/>
          <a:p>
            <a:r>
              <a:rPr lang="en-AU"/>
              <a:t>Reflection</a:t>
            </a:r>
          </a:p>
        </p:txBody>
      </p:sp>
      <p:sp>
        <p:nvSpPr>
          <p:cNvPr id="3" name="TextBox 2">
            <a:extLst>
              <a:ext uri="{FF2B5EF4-FFF2-40B4-BE49-F238E27FC236}">
                <a16:creationId xmlns:a16="http://schemas.microsoft.com/office/drawing/2014/main" id="{7BCBC263-F9A3-4E94-1683-9410040BD270}"/>
              </a:ext>
            </a:extLst>
          </p:cNvPr>
          <p:cNvSpPr txBox="1"/>
          <p:nvPr/>
        </p:nvSpPr>
        <p:spPr>
          <a:xfrm>
            <a:off x="634999" y="1778903"/>
            <a:ext cx="9655876" cy="2010578"/>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a:defRPr/>
            </a:pPr>
            <a:r>
              <a:rPr kumimoji="0" lang="en-AU" b="0" i="0" u="none" strike="noStrike" kern="1200" cap="none" spc="0" normalizeH="0" baseline="0" noProof="0">
                <a:ln>
                  <a:noFill/>
                </a:ln>
                <a:solidFill>
                  <a:srgbClr val="FFFFFF"/>
                </a:solidFill>
                <a:effectLst/>
                <a:uLnTx/>
                <a:uFillTx/>
                <a:latin typeface="Montserrat"/>
              </a:rPr>
              <a:t>What have I learned about effectively responding to </a:t>
            </a:r>
            <a:r>
              <a:rPr lang="en-AU">
                <a:solidFill>
                  <a:srgbClr val="FFFFFF"/>
                </a:solidFill>
                <a:latin typeface="Montserrat"/>
              </a:rPr>
              <a:t>disengaged </a:t>
            </a:r>
            <a:br>
              <a:rPr lang="en-AU">
                <a:solidFill>
                  <a:srgbClr val="FFFFFF"/>
                </a:solidFill>
                <a:latin typeface="Montserrat"/>
              </a:rPr>
            </a:br>
            <a:r>
              <a:rPr lang="en-AU">
                <a:solidFill>
                  <a:srgbClr val="FFFFFF"/>
                </a:solidFill>
                <a:latin typeface="Montserrat"/>
              </a:rPr>
              <a:t>and disruptive behaviours</a:t>
            </a:r>
            <a:r>
              <a:rPr kumimoji="0" lang="en-AU" b="0" i="0" u="none" strike="noStrike" kern="1200" cap="none" spc="0" normalizeH="0" baseline="0" noProof="0">
                <a:ln>
                  <a:noFill/>
                </a:ln>
                <a:solidFill>
                  <a:srgbClr val="FFFFFF"/>
                </a:solidFill>
                <a:effectLst/>
                <a:uLnTx/>
                <a:uFillTx/>
                <a:latin typeface="Montserrat"/>
              </a:rPr>
              <a:t> that I will make sure I include in my</a:t>
            </a:r>
            <a:r>
              <a:rPr lang="en-AU">
                <a:solidFill>
                  <a:srgbClr val="FFFFFF"/>
                </a:solidFill>
                <a:latin typeface="Montserrat"/>
              </a:rPr>
              <a:t> </a:t>
            </a:r>
            <a:br>
              <a:rPr lang="en-AU">
                <a:solidFill>
                  <a:srgbClr val="FFFFFF"/>
                </a:solidFill>
                <a:latin typeface="Montserrat"/>
              </a:rPr>
            </a:br>
            <a:r>
              <a:rPr kumimoji="0" lang="en-AU" b="0" i="0" u="none" strike="noStrike" kern="1200" cap="none" spc="0" normalizeH="0" baseline="0" noProof="0">
                <a:ln>
                  <a:noFill/>
                </a:ln>
                <a:solidFill>
                  <a:srgbClr val="FFFFFF"/>
                </a:solidFill>
                <a:effectLst/>
                <a:uLnTx/>
                <a:uFillTx/>
                <a:latin typeface="Montserrat"/>
              </a:rPr>
              <a:t>own practice?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AU"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Do I need support to refine this skill? If so, what support do I need?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AU"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How will I know if I’ve been successful in refining my practice?</a:t>
            </a:r>
          </a:p>
        </p:txBody>
      </p:sp>
      <p:pic>
        <p:nvPicPr>
          <p:cNvPr id="4" name="Content Placeholder 31">
            <a:extLst>
              <a:ext uri="{FF2B5EF4-FFF2-40B4-BE49-F238E27FC236}">
                <a16:creationId xmlns:a16="http://schemas.microsoft.com/office/drawing/2014/main" id="{1406118E-E692-E82F-A38D-DF4A0339D081}"/>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461945" y="3524036"/>
            <a:ext cx="3415396" cy="3333964"/>
          </a:xfrm>
          <a:prstGeom prst="rect">
            <a:avLst/>
          </a:prstGeom>
        </p:spPr>
      </p:pic>
    </p:spTree>
    <p:extLst>
      <p:ext uri="{BB962C8B-B14F-4D97-AF65-F5344CB8AC3E}">
        <p14:creationId xmlns:p14="http://schemas.microsoft.com/office/powerpoint/2010/main" val="371331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DD00-5F0A-1FAF-6126-05B84C671E4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A7CAE31-0322-845C-BB33-6736DE3B9A27}"/>
              </a:ext>
            </a:extLst>
          </p:cNvPr>
          <p:cNvSpPr>
            <a:spLocks noGrp="1"/>
          </p:cNvSpPr>
          <p:nvPr>
            <p:ph type="title"/>
          </p:nvPr>
        </p:nvSpPr>
        <p:spPr/>
        <p:txBody>
          <a:bodyPr>
            <a:normAutofit/>
          </a:bodyPr>
          <a:lstStyle/>
          <a:p>
            <a:r>
              <a:rPr lang="en-AU"/>
              <a:t>Reflection on practising</a:t>
            </a:r>
          </a:p>
        </p:txBody>
      </p:sp>
      <p:sp>
        <p:nvSpPr>
          <p:cNvPr id="3" name="TextBox 2">
            <a:extLst>
              <a:ext uri="{FF2B5EF4-FFF2-40B4-BE49-F238E27FC236}">
                <a16:creationId xmlns:a16="http://schemas.microsoft.com/office/drawing/2014/main" id="{00BB3EA9-0530-9DFB-E1D8-089A02C38125}"/>
              </a:ext>
            </a:extLst>
          </p:cNvPr>
          <p:cNvSpPr txBox="1"/>
          <p:nvPr/>
        </p:nvSpPr>
        <p:spPr>
          <a:xfrm>
            <a:off x="634998" y="1778902"/>
            <a:ext cx="8551205" cy="4052155"/>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a:buFont typeface="Arial"/>
              <a:buChar char="•"/>
              <a:defRPr/>
            </a:pPr>
            <a:r>
              <a:rPr kumimoji="0" lang="en-AU" sz="2000" b="0" i="0" u="none" strike="noStrike" kern="1200" cap="none" spc="0" normalizeH="0" baseline="0" noProof="0">
                <a:ln>
                  <a:noFill/>
                </a:ln>
                <a:solidFill>
                  <a:srgbClr val="FFFFFF"/>
                </a:solidFill>
                <a:effectLst/>
                <a:uLnTx/>
                <a:uFillTx/>
                <a:latin typeface="Montserrat"/>
              </a:rPr>
              <a:t>When did </a:t>
            </a:r>
            <a:r>
              <a:rPr lang="en-AU">
                <a:solidFill>
                  <a:srgbClr val="FFFFFF"/>
                </a:solidFill>
                <a:latin typeface="Montserrat"/>
              </a:rPr>
              <a:t>I</a:t>
            </a:r>
            <a:r>
              <a:rPr kumimoji="0" lang="en-AU" sz="2000" b="0" i="0" u="none" strike="noStrike" kern="1200" cap="none" spc="0" normalizeH="0" baseline="0" noProof="0">
                <a:ln>
                  <a:noFill/>
                </a:ln>
                <a:solidFill>
                  <a:srgbClr val="FFFFFF"/>
                </a:solidFill>
                <a:effectLst/>
                <a:uLnTx/>
                <a:uFillTx/>
                <a:latin typeface="Montserrat"/>
              </a:rPr>
              <a:t> practise responding to </a:t>
            </a:r>
            <a:r>
              <a:rPr lang="en-AU">
                <a:solidFill>
                  <a:srgbClr val="FFFFFF"/>
                </a:solidFill>
                <a:latin typeface="Montserrat"/>
              </a:rPr>
              <a:t>disengaged </a:t>
            </a:r>
            <a:br>
              <a:rPr lang="en-AU">
                <a:solidFill>
                  <a:srgbClr val="FFFFFF"/>
                </a:solidFill>
                <a:latin typeface="Montserrat"/>
              </a:rPr>
            </a:br>
            <a:r>
              <a:rPr lang="en-AU">
                <a:solidFill>
                  <a:srgbClr val="FFFFFF"/>
                </a:solidFill>
                <a:latin typeface="Montserrat"/>
              </a:rPr>
              <a:t>and disruptive behaviours</a:t>
            </a:r>
            <a:r>
              <a:rPr kumimoji="0" lang="en-AU" sz="2000" b="0" i="0" u="none" strike="noStrike" kern="1200" cap="none" spc="0" normalizeH="0" baseline="0" noProof="0">
                <a:ln>
                  <a:noFill/>
                </a:ln>
                <a:solidFill>
                  <a:srgbClr val="FFFFFF"/>
                </a:solidFill>
                <a:effectLst/>
                <a:uLnTx/>
                <a:uFillTx/>
                <a:latin typeface="Montserrat"/>
              </a:rPr>
              <a:t>?</a:t>
            </a:r>
            <a:endParaRPr lang="en-AU"/>
          </a:p>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a:ln>
                  <a:noFill/>
                </a:ln>
                <a:solidFill>
                  <a:srgbClr val="FFFFFF"/>
                </a:solidFill>
                <a:effectLst/>
                <a:uLnTx/>
                <a:uFillTx/>
                <a:latin typeface="Montserrat"/>
              </a:rPr>
              <a:t>What elements for success did </a:t>
            </a:r>
            <a:r>
              <a:rPr lang="en-AU">
                <a:solidFill>
                  <a:srgbClr val="FFFFFF"/>
                </a:solidFill>
                <a:latin typeface="Montserrat"/>
              </a:rPr>
              <a:t>I</a:t>
            </a:r>
            <a:r>
              <a:rPr kumimoji="0" lang="en-AU" sz="2000" b="0" i="0" u="none" strike="noStrike" kern="1200" cap="none" spc="0" normalizeH="0" baseline="0" noProof="0">
                <a:ln>
                  <a:noFill/>
                </a:ln>
                <a:solidFill>
                  <a:srgbClr val="FFFFFF"/>
                </a:solidFill>
                <a:effectLst/>
                <a:uLnTx/>
                <a:uFillTx/>
                <a:latin typeface="Montserrat"/>
              </a:rPr>
              <a:t> focus on refining?</a:t>
            </a:r>
            <a:endParaRPr lang="en-AU" sz="2000" b="0" i="0" u="none" strike="noStrike" kern="1200" cap="none" spc="0" normalizeH="0" baseline="0" noProof="0">
              <a:ln>
                <a:noFill/>
              </a:ln>
              <a:solidFill>
                <a:srgbClr val="FFFFFF"/>
              </a:solidFill>
              <a:effectLst/>
              <a:uLnTx/>
              <a:uFillTx/>
              <a:latin typeface="Montserrat"/>
            </a:endParaRPr>
          </a:p>
          <a:p>
            <a:pPr>
              <a:buFont typeface="Arial"/>
              <a:buChar char="•"/>
              <a:defRPr/>
            </a:pPr>
            <a:r>
              <a:rPr kumimoji="0" lang="en-AU" sz="2000" b="0" i="0" u="none" strike="noStrike" kern="1200" cap="none" spc="0" normalizeH="0" baseline="0" noProof="0">
                <a:ln>
                  <a:noFill/>
                </a:ln>
                <a:solidFill>
                  <a:srgbClr val="FFFFFF"/>
                </a:solidFill>
                <a:effectLst/>
                <a:uLnTx/>
                <a:uFillTx/>
                <a:latin typeface="Montserrat"/>
              </a:rPr>
              <a:t>What did </a:t>
            </a:r>
            <a:r>
              <a:rPr lang="en-AU">
                <a:solidFill>
                  <a:srgbClr val="FFFFFF"/>
                </a:solidFill>
                <a:latin typeface="Montserrat"/>
              </a:rPr>
              <a:t>I</a:t>
            </a:r>
            <a:r>
              <a:rPr kumimoji="0" lang="en-AU" sz="2000" b="0" i="0" u="none" strike="noStrike" kern="1200" cap="none" spc="0" normalizeH="0" baseline="0" noProof="0">
                <a:ln>
                  <a:noFill/>
                </a:ln>
                <a:solidFill>
                  <a:srgbClr val="FFFFFF"/>
                </a:solidFill>
                <a:effectLst/>
                <a:uLnTx/>
                <a:uFillTx/>
                <a:latin typeface="Montserrat"/>
              </a:rPr>
              <a:t> learn by practising responding to </a:t>
            </a:r>
            <a:r>
              <a:rPr lang="en-AU">
                <a:solidFill>
                  <a:srgbClr val="FFFFFF"/>
                </a:solidFill>
                <a:latin typeface="Montserrat"/>
              </a:rPr>
              <a:t>disengaged </a:t>
            </a:r>
            <a:br>
              <a:rPr lang="en-AU">
                <a:solidFill>
                  <a:srgbClr val="FFFFFF"/>
                </a:solidFill>
                <a:latin typeface="Montserrat"/>
              </a:rPr>
            </a:br>
            <a:r>
              <a:rPr lang="en-AU">
                <a:solidFill>
                  <a:srgbClr val="FFFFFF"/>
                </a:solidFill>
                <a:latin typeface="Montserrat"/>
              </a:rPr>
              <a:t>and disruptive behaviours</a:t>
            </a:r>
            <a:r>
              <a:rPr kumimoji="0" lang="en-AU" sz="2000" b="0" i="0" u="none" strike="noStrike" kern="1200" cap="none" spc="0" normalizeH="0" baseline="0" noProof="0">
                <a:ln>
                  <a:noFill/>
                </a:ln>
                <a:solidFill>
                  <a:srgbClr val="FFFFFF"/>
                </a:solidFill>
                <a:effectLst/>
                <a:uLnTx/>
                <a:uFillTx/>
                <a:latin typeface="Montserrat"/>
              </a:rPr>
              <a:t>?</a:t>
            </a:r>
            <a:endParaRPr lang="en-AU" sz="2000" b="0" i="0" u="none" strike="noStrike" kern="1200" cap="none" spc="0" normalizeH="0" baseline="0" noProof="0">
              <a:ln>
                <a:noFill/>
              </a:ln>
              <a:solidFill>
                <a:srgbClr val="FFFFFF"/>
              </a:solidFill>
              <a:effectLst/>
              <a:uLnTx/>
              <a:uFillTx/>
              <a:latin typeface="Montserrat"/>
            </a:endParaRPr>
          </a:p>
          <a:p>
            <a:pPr>
              <a:buFont typeface="Arial"/>
              <a:buChar char="•"/>
              <a:defRPr/>
            </a:pPr>
            <a:r>
              <a:rPr kumimoji="0" lang="en-AU" sz="2000" b="0" i="0" u="none" strike="noStrike" kern="1200" cap="none" spc="0" normalizeH="0" baseline="0" noProof="0">
                <a:ln>
                  <a:noFill/>
                </a:ln>
                <a:solidFill>
                  <a:srgbClr val="FFFFFF"/>
                </a:solidFill>
                <a:effectLst/>
                <a:uLnTx/>
                <a:uFillTx/>
                <a:latin typeface="Montserrat"/>
              </a:rPr>
              <a:t>What impact has refining responding to </a:t>
            </a:r>
            <a:r>
              <a:rPr lang="en-AU">
                <a:solidFill>
                  <a:srgbClr val="FFFFFF"/>
                </a:solidFill>
                <a:latin typeface="Montserrat"/>
              </a:rPr>
              <a:t>disengaged </a:t>
            </a:r>
            <a:br>
              <a:rPr lang="en-AU">
                <a:solidFill>
                  <a:srgbClr val="FFFFFF"/>
                </a:solidFill>
                <a:latin typeface="Montserrat"/>
              </a:rPr>
            </a:br>
            <a:r>
              <a:rPr lang="en-AU">
                <a:solidFill>
                  <a:srgbClr val="FFFFFF"/>
                </a:solidFill>
                <a:latin typeface="Montserrat"/>
              </a:rPr>
              <a:t>and disruptive behaviours</a:t>
            </a:r>
            <a:r>
              <a:rPr kumimoji="0" lang="en-AU" sz="2000" b="0" i="0" u="none" strike="noStrike" kern="1200" cap="none" spc="0" normalizeH="0" baseline="0" noProof="0">
                <a:ln>
                  <a:noFill/>
                </a:ln>
                <a:solidFill>
                  <a:srgbClr val="FFFFFF"/>
                </a:solidFill>
                <a:effectLst/>
                <a:uLnTx/>
                <a:uFillTx/>
                <a:latin typeface="Montserrat"/>
              </a:rPr>
              <a:t> had on students’ engagement </a:t>
            </a:r>
            <a:br>
              <a:rPr kumimoji="0" lang="en-AU" sz="2000" b="0" i="0" u="none" strike="noStrike" kern="1200" cap="none" spc="0" normalizeH="0" baseline="0" noProof="0">
                <a:ln>
                  <a:noFill/>
                </a:ln>
                <a:solidFill>
                  <a:srgbClr val="FFFFFF"/>
                </a:solidFill>
                <a:effectLst/>
                <a:uLnTx/>
                <a:uFillTx/>
                <a:latin typeface="Montserrat"/>
              </a:rPr>
            </a:br>
            <a:r>
              <a:rPr kumimoji="0" lang="en-AU" sz="2000" b="0" i="0" u="none" strike="noStrike" kern="1200" cap="none" spc="0" normalizeH="0" baseline="0" noProof="0">
                <a:ln>
                  <a:noFill/>
                </a:ln>
                <a:solidFill>
                  <a:srgbClr val="FFFFFF"/>
                </a:solidFill>
                <a:effectLst/>
                <a:uLnTx/>
                <a:uFillTx/>
                <a:latin typeface="Montserrat"/>
              </a:rPr>
              <a:t>in learning?</a:t>
            </a:r>
            <a:endParaRPr lang="en-AU" sz="2000" b="0" i="0" u="none" strike="noStrike" kern="1200" cap="none" spc="0" normalizeH="0" baseline="0" noProof="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What can we celebrate?</a:t>
            </a:r>
            <a:endParaRPr lang="en-AU" sz="2000" b="0" i="0" u="none" strike="noStrike" kern="1200" cap="none" spc="0" normalizeH="0" baseline="0" noProof="0">
              <a:ln>
                <a:noFill/>
              </a:ln>
              <a:solidFill>
                <a:srgbClr val="FFFFFF"/>
              </a:solidFill>
              <a:effectLst/>
              <a:uLnTx/>
              <a:uFillTx/>
            </a:endParaRPr>
          </a:p>
          <a:p>
            <a:pPr>
              <a:buFont typeface="Arial"/>
              <a:buChar char="•"/>
              <a:defRPr/>
            </a:pPr>
            <a:r>
              <a:rPr kumimoji="0" lang="en-AU" sz="2000" b="0" i="0" u="none" strike="noStrike" kern="1200" cap="none" spc="0" normalizeH="0" baseline="0" noProof="0">
                <a:ln>
                  <a:noFill/>
                </a:ln>
                <a:solidFill>
                  <a:srgbClr val="FFFFFF"/>
                </a:solidFill>
                <a:effectLst/>
                <a:uLnTx/>
                <a:uFillTx/>
                <a:latin typeface="Montserrat"/>
              </a:rPr>
              <a:t>What are </a:t>
            </a:r>
            <a:r>
              <a:rPr lang="en-AU">
                <a:solidFill>
                  <a:srgbClr val="FFFFFF"/>
                </a:solidFill>
                <a:latin typeface="Montserrat"/>
              </a:rPr>
              <a:t>my</a:t>
            </a:r>
            <a:r>
              <a:rPr kumimoji="0" lang="en-AU" sz="2000" b="0" i="0" u="none" strike="noStrike" kern="1200" cap="none" spc="0" normalizeH="0" baseline="0" noProof="0">
                <a:ln>
                  <a:noFill/>
                </a:ln>
                <a:solidFill>
                  <a:srgbClr val="FFFFFF"/>
                </a:solidFill>
                <a:effectLst/>
                <a:uLnTx/>
                <a:uFillTx/>
                <a:latin typeface="Montserrat"/>
              </a:rPr>
              <a:t> next steps in refining responding </a:t>
            </a:r>
            <a:br>
              <a:rPr kumimoji="0" lang="en-AU" sz="2000" b="0" i="0" u="none" strike="noStrike" kern="1200" cap="none" spc="0" normalizeH="0" baseline="0" noProof="0">
                <a:ln>
                  <a:noFill/>
                </a:ln>
                <a:solidFill>
                  <a:srgbClr val="FFFFFF"/>
                </a:solidFill>
                <a:effectLst/>
                <a:uLnTx/>
                <a:uFillTx/>
                <a:latin typeface="Montserrat"/>
              </a:rPr>
            </a:br>
            <a:r>
              <a:rPr kumimoji="0" lang="en-AU" sz="2000" b="0" i="0" u="none" strike="noStrike" kern="1200" cap="none" spc="0" normalizeH="0" baseline="0" noProof="0">
                <a:ln>
                  <a:noFill/>
                </a:ln>
                <a:solidFill>
                  <a:srgbClr val="FFFFFF"/>
                </a:solidFill>
                <a:effectLst/>
                <a:uLnTx/>
                <a:uFillTx/>
                <a:latin typeface="Montserrat"/>
              </a:rPr>
              <a:t>to </a:t>
            </a:r>
            <a:r>
              <a:rPr lang="en-AU">
                <a:solidFill>
                  <a:srgbClr val="FFFFFF"/>
                </a:solidFill>
                <a:latin typeface="Montserrat"/>
              </a:rPr>
              <a:t>disengaged and disruptive behaviours</a:t>
            </a:r>
            <a:r>
              <a:rPr kumimoji="0" lang="en-AU" sz="2000" b="0" i="0" u="none" strike="noStrike" kern="1200" cap="none" spc="0" normalizeH="0" baseline="0" noProof="0">
                <a:ln>
                  <a:noFill/>
                </a:ln>
                <a:solidFill>
                  <a:srgbClr val="FFFFFF"/>
                </a:solidFill>
                <a:effectLst/>
                <a:uLnTx/>
                <a:uFillTx/>
                <a:latin typeface="Montserrat"/>
              </a:rPr>
              <a:t>?</a:t>
            </a:r>
            <a:endParaRPr lang="en-AU" sz="2000" b="0" i="0" u="none" strike="noStrike" kern="1200" cap="none" spc="0" normalizeH="0" baseline="0" noProof="0">
              <a:ln>
                <a:noFill/>
              </a:ln>
              <a:solidFill>
                <a:srgbClr val="FFFFFF"/>
              </a:solidFill>
              <a:effectLst/>
              <a:uLnTx/>
              <a:uFillTx/>
              <a:latin typeface="Montserrat"/>
            </a:endParaRPr>
          </a:p>
        </p:txBody>
      </p:sp>
      <p:pic>
        <p:nvPicPr>
          <p:cNvPr id="5" name="Content Placeholder 31">
            <a:extLst>
              <a:ext uri="{FF2B5EF4-FFF2-40B4-BE49-F238E27FC236}">
                <a16:creationId xmlns:a16="http://schemas.microsoft.com/office/drawing/2014/main" id="{2A5A960A-B040-B2B4-A931-A413C72D1FF5}"/>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461945" y="3524036"/>
            <a:ext cx="3415396" cy="3333964"/>
          </a:xfrm>
          <a:prstGeom prst="rect">
            <a:avLst/>
          </a:prstGeom>
        </p:spPr>
      </p:pic>
    </p:spTree>
    <p:extLst>
      <p:ext uri="{BB962C8B-B14F-4D97-AF65-F5344CB8AC3E}">
        <p14:creationId xmlns:p14="http://schemas.microsoft.com/office/powerpoint/2010/main" val="368580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a resource template created by the Australian Education Research Organisation (AERO) to support teachers and school leaders to create safe and supportive learning environments through effective classroom management.&#10;&#10;AERO acknowledges this resource was made possible by funding from the Australian Government Department of Education through the Engaged Classrooms Through Effective Classroom Management Program.&#10;&#10;CC BY 4.0, except for photographs, the organisation’s logo, branding and trademarks, and content or material provided by third parties, where CC BY 4.0 permissions have not been granted. Published February 2025.">
            <a:extLst>
              <a:ext uri="{FF2B5EF4-FFF2-40B4-BE49-F238E27FC236}">
                <a16:creationId xmlns:a16="http://schemas.microsoft.com/office/drawing/2014/main" id="{87C20494-0768-33DA-7F7E-A9CC30A3D019}"/>
              </a:ext>
            </a:extLst>
          </p:cNvPr>
          <p:cNvPicPr>
            <a:picLocks noGrp="1" noRot="1" noChangeAspect="1" noMove="1" noResize="1" noEditPoints="1" noAdjustHandles="1" noChangeArrowheads="1" noChangeShapeType="1" noCrop="1"/>
          </p:cNvPicPr>
          <p:nvPr/>
        </p:nvPicPr>
        <p:blipFill>
          <a:blip r:embed="rId3"/>
          <a:stretch>
            <a:fillRect/>
          </a:stretch>
        </p:blipFill>
        <p:spPr>
          <a:xfrm>
            <a:off x="0" y="-1"/>
            <a:ext cx="12192000" cy="6863767"/>
          </a:xfrm>
          <a:prstGeom prst="rect">
            <a:avLst/>
          </a:prstGeom>
        </p:spPr>
      </p:pic>
    </p:spTree>
    <p:extLst>
      <p:ext uri="{BB962C8B-B14F-4D97-AF65-F5344CB8AC3E}">
        <p14:creationId xmlns:p14="http://schemas.microsoft.com/office/powerpoint/2010/main" val="239650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14BAB-C60C-6734-70EE-DA041E0203E3}"/>
              </a:ext>
            </a:extLst>
          </p:cNvPr>
          <p:cNvSpPr>
            <a:spLocks noGrp="1"/>
          </p:cNvSpPr>
          <p:nvPr>
            <p:ph type="title"/>
          </p:nvPr>
        </p:nvSpPr>
        <p:spPr>
          <a:xfrm>
            <a:off x="838200" y="365125"/>
            <a:ext cx="10515600" cy="1325563"/>
          </a:xfrm>
        </p:spPr>
        <p:txBody>
          <a:bodyPr/>
          <a:lstStyle/>
          <a:p>
            <a:r>
              <a:rPr lang="en-AU"/>
              <a:t>Acknowledgement of Country</a:t>
            </a:r>
          </a:p>
        </p:txBody>
      </p:sp>
      <p:sp>
        <p:nvSpPr>
          <p:cNvPr id="5" name="Text Placeholder 4">
            <a:extLst>
              <a:ext uri="{FF2B5EF4-FFF2-40B4-BE49-F238E27FC236}">
                <a16:creationId xmlns:a16="http://schemas.microsoft.com/office/drawing/2014/main" id="{1C792520-952B-E6E6-2710-02BAFD1B5084}"/>
              </a:ext>
            </a:extLst>
          </p:cNvPr>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192252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C9A17D-0BE0-A329-45B3-C3ADD4977BA8}"/>
              </a:ext>
            </a:extLst>
          </p:cNvPr>
          <p:cNvSpPr>
            <a:spLocks noGrp="1"/>
          </p:cNvSpPr>
          <p:nvPr>
            <p:ph type="title"/>
          </p:nvPr>
        </p:nvSpPr>
        <p:spPr>
          <a:xfrm>
            <a:off x="635000" y="927847"/>
            <a:ext cx="4811060" cy="762841"/>
          </a:xfrm>
        </p:spPr>
        <p:txBody>
          <a:bodyPr/>
          <a:lstStyle/>
          <a:p>
            <a:r>
              <a:rPr lang="en-AU"/>
              <a:t>Purpose of this session</a:t>
            </a:r>
          </a:p>
        </p:txBody>
      </p:sp>
      <p:sp>
        <p:nvSpPr>
          <p:cNvPr id="3" name="TextBox 2">
            <a:extLst>
              <a:ext uri="{FF2B5EF4-FFF2-40B4-BE49-F238E27FC236}">
                <a16:creationId xmlns:a16="http://schemas.microsoft.com/office/drawing/2014/main" id="{DDA95044-A66B-764A-A435-D815FE191EB5}"/>
              </a:ext>
            </a:extLst>
          </p:cNvPr>
          <p:cNvSpPr txBox="1"/>
          <p:nvPr/>
        </p:nvSpPr>
        <p:spPr>
          <a:xfrm>
            <a:off x="634999" y="1878905"/>
            <a:ext cx="4484318" cy="2678296"/>
          </a:xfrm>
          <a:prstGeom prst="rect">
            <a:avLst/>
          </a:prstGeom>
        </p:spPr>
        <p:txBody>
          <a:bodyPr vert="horz" wrap="square" lIns="91440" tIns="45720" rIns="91440" bIns="45720" rtlCol="0" anchor="t" anchorCtr="0">
            <a:noAutofit/>
          </a:bodyPr>
          <a:lstStyle/>
          <a:p>
            <a:pPr>
              <a:lnSpc>
                <a:spcPct val="120000"/>
              </a:lnSpc>
              <a:defRPr/>
            </a:pPr>
            <a:r>
              <a:rPr kumimoji="0" lang="en-AU" sz="2400" b="0" i="0" u="none" strike="noStrike" kern="1200" cap="none" spc="0" normalizeH="0" baseline="0" noProof="0">
                <a:ln>
                  <a:noFill/>
                </a:ln>
                <a:solidFill>
                  <a:srgbClr val="00838E"/>
                </a:solidFill>
                <a:effectLst/>
                <a:uLnTx/>
                <a:uFillTx/>
                <a:latin typeface="Montserrat"/>
                <a:ea typeface="+mn-ea"/>
                <a:cs typeface="+mn-cs"/>
              </a:rPr>
              <a:t>To refine our classroom management by rehearsing responding to </a:t>
            </a:r>
            <a:r>
              <a:rPr lang="en-AU" sz="2400">
                <a:solidFill>
                  <a:srgbClr val="00838E"/>
                </a:solidFill>
                <a:latin typeface="Montserrat"/>
              </a:rPr>
              <a:t>disengaged and disruptive behaviours</a:t>
            </a:r>
            <a:endParaRPr kumimoji="0" lang="en-AU" sz="2400" b="0" i="0" u="none" strike="noStrike" kern="1200" cap="none" spc="0" normalizeH="0" baseline="0" noProof="0">
              <a:ln>
                <a:noFill/>
              </a:ln>
              <a:solidFill>
                <a:srgbClr val="00838E"/>
              </a:solidFill>
              <a:effectLst/>
              <a:uLnTx/>
              <a:uFillTx/>
              <a:latin typeface="Montserra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838E"/>
              </a:solidFill>
              <a:effectLst/>
              <a:uLnTx/>
              <a:uFillTx/>
              <a:latin typeface="Montserrat"/>
              <a:ea typeface="+mn-ea"/>
              <a:cs typeface="+mn-cs"/>
            </a:endParaRPr>
          </a:p>
        </p:txBody>
      </p:sp>
      <p:pic>
        <p:nvPicPr>
          <p:cNvPr id="6" name="Picture 5">
            <a:extLst>
              <a:ext uri="{FF2B5EF4-FFF2-40B4-BE49-F238E27FC236}">
                <a16:creationId xmlns:a16="http://schemas.microsoft.com/office/drawing/2014/main" id="{F9EA54F0-C450-C716-EA10-AACABCDBA529}"/>
              </a:ext>
              <a:ext uri="{C183D7F6-B498-43B3-948B-1728B52AA6E4}">
                <adec:decorative xmlns:adec="http://schemas.microsoft.com/office/drawing/2017/decorative" val="1"/>
              </a:ext>
            </a:extLst>
          </p:cNvPr>
          <p:cNvPicPr>
            <a:picLocks noChangeAspect="1"/>
          </p:cNvPicPr>
          <p:nvPr/>
        </p:nvPicPr>
        <p:blipFill>
          <a:blip r:embed="rId3" r:link="rId4"/>
          <a:srcRect l="26702" r="20314"/>
          <a:stretch>
            <a:fillRect/>
          </a:stretch>
        </p:blipFill>
        <p:spPr>
          <a:xfrm>
            <a:off x="6741460" y="0"/>
            <a:ext cx="5450540" cy="6858000"/>
          </a:xfrm>
          <a:prstGeom prst="rect">
            <a:avLst/>
          </a:prstGeom>
        </p:spPr>
      </p:pic>
      <p:sp>
        <p:nvSpPr>
          <p:cNvPr id="5" name="TextBox 4">
            <a:extLst>
              <a:ext uri="{FF2B5EF4-FFF2-40B4-BE49-F238E27FC236}">
                <a16:creationId xmlns:a16="http://schemas.microsoft.com/office/drawing/2014/main" id="{F6057D5B-9AA6-BA77-74E8-FFBEDA2882E4}"/>
              </a:ext>
              <a:ext uri="{C183D7F6-B498-43B3-948B-1728B52AA6E4}">
                <adec:decorative xmlns:adec="http://schemas.microsoft.com/office/drawing/2017/decorative" val="1"/>
              </a:ext>
            </a:extLst>
          </p:cNvPr>
          <p:cNvSpPr txBox="1"/>
          <p:nvPr/>
        </p:nvSpPr>
        <p:spPr>
          <a:xfrm>
            <a:off x="7620000" y="6453045"/>
            <a:ext cx="4505775" cy="261610"/>
          </a:xfrm>
          <a:prstGeom prst="rect">
            <a:avLst/>
          </a:prstGeom>
          <a:noFill/>
        </p:spPr>
        <p:txBody>
          <a:bodyPr wrap="square">
            <a:spAutoFit/>
          </a:bodyPr>
          <a:lstStyle/>
          <a:p>
            <a:pPr algn="r"/>
            <a:r>
              <a:rPr lang="en-AU" sz="1100" b="0" i="0" u="sng" strike="noStrike">
                <a:solidFill>
                  <a:schemeClr val="bg1"/>
                </a:solidFill>
                <a:effectLst/>
                <a:hlinkClick r:id="rId5"/>
              </a:rPr>
              <a:t>Image credit: </a:t>
            </a:r>
            <a:r>
              <a:rPr lang="en-AU" sz="1100" b="0" i="0" u="sng">
                <a:solidFill>
                  <a:srgbClr val="467886"/>
                </a:solidFill>
                <a:effectLst/>
                <a:hlinkClick r:id="rId6"/>
              </a:rPr>
              <a:t>iStock.com/Solstock</a:t>
            </a:r>
            <a:endParaRPr lang="en-AU" sz="1100" u="sng">
              <a:solidFill>
                <a:schemeClr val="bg1"/>
              </a:solidFill>
            </a:endParaRPr>
          </a:p>
        </p:txBody>
      </p:sp>
    </p:spTree>
    <p:extLst>
      <p:ext uri="{BB962C8B-B14F-4D97-AF65-F5344CB8AC3E}">
        <p14:creationId xmlns:p14="http://schemas.microsoft.com/office/powerpoint/2010/main" val="157269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33671E-6315-F50C-351A-11825111CBD8}"/>
              </a:ext>
            </a:extLst>
          </p:cNvPr>
          <p:cNvSpPr>
            <a:spLocks noGrp="1"/>
          </p:cNvSpPr>
          <p:nvPr>
            <p:ph type="title"/>
          </p:nvPr>
        </p:nvSpPr>
        <p:spPr/>
        <p:txBody>
          <a:bodyPr>
            <a:normAutofit/>
          </a:bodyPr>
          <a:lstStyle/>
          <a:p>
            <a:r>
              <a:rPr lang="en-AU"/>
              <a:t>Australian Professional Standards for Teachers</a:t>
            </a:r>
          </a:p>
        </p:txBody>
      </p:sp>
      <p:sp>
        <p:nvSpPr>
          <p:cNvPr id="3" name="TextBox 2">
            <a:extLst>
              <a:ext uri="{FF2B5EF4-FFF2-40B4-BE49-F238E27FC236}">
                <a16:creationId xmlns:a16="http://schemas.microsoft.com/office/drawing/2014/main" id="{37134C6B-A742-7CE6-B1B2-77DFBC7A81C4}"/>
              </a:ext>
            </a:extLst>
          </p:cNvPr>
          <p:cNvSpPr txBox="1"/>
          <p:nvPr/>
        </p:nvSpPr>
        <p:spPr>
          <a:xfrm>
            <a:off x="631595" y="1741289"/>
            <a:ext cx="9962834" cy="3913123"/>
          </a:xfrm>
          <a:prstGeom prst="rect">
            <a:avLst/>
          </a:prstGeom>
          <a:noFill/>
        </p:spPr>
        <p:txBody>
          <a:bodyPr wrap="square">
            <a:spAutoFit/>
          </a:bodyPr>
          <a:lstStyle/>
          <a:p>
            <a:pPr>
              <a:lnSpc>
                <a:spcPts val="2800"/>
              </a:lnSpc>
              <a:spcAft>
                <a:spcPts val="600"/>
              </a:spcAft>
            </a:pPr>
            <a:r>
              <a:rPr lang="en-AU" sz="2000">
                <a:solidFill>
                  <a:schemeClr val="accent4"/>
                </a:solidFill>
                <a:effectLst/>
              </a:rPr>
              <a:t>This professional learning aligns with the following focus areas:</a:t>
            </a:r>
          </a:p>
          <a:p>
            <a:pPr marL="285750" indent="-285750">
              <a:lnSpc>
                <a:spcPts val="2800"/>
              </a:lnSpc>
              <a:spcAft>
                <a:spcPts val="600"/>
              </a:spcAft>
              <a:buFont typeface="Arial" panose="020B0604020202020204" pitchFamily="34" charset="0"/>
              <a:buChar char="•"/>
            </a:pPr>
            <a:r>
              <a:rPr lang="en-AU" sz="2000">
                <a:solidFill>
                  <a:schemeClr val="accent4"/>
                </a:solidFill>
              </a:rPr>
              <a:t>C</a:t>
            </a:r>
            <a:r>
              <a:rPr lang="en-AU" sz="2000">
                <a:solidFill>
                  <a:schemeClr val="accent4"/>
                </a:solidFill>
                <a:effectLst/>
              </a:rPr>
              <a:t>reate and maintain supportive and safe learning environments (APST 4)</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support student participation (APST 4.1)</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manage classroom activities (APST 4.2)</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manage challenging behaviour (APST 4.3)</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maintain student safety (APST 4.4)</a:t>
            </a:r>
            <a:endParaRPr lang="en-AU" sz="2000">
              <a:solidFill>
                <a:schemeClr val="accent4"/>
              </a:solidFill>
            </a:endParaRPr>
          </a:p>
          <a:p>
            <a:pPr marL="285750" indent="-285750">
              <a:lnSpc>
                <a:spcPts val="2800"/>
              </a:lnSpc>
              <a:spcAft>
                <a:spcPts val="600"/>
              </a:spcAft>
              <a:buFont typeface="Arial" panose="020B0604020202020204" pitchFamily="34" charset="0"/>
              <a:buChar char="•"/>
            </a:pPr>
            <a:r>
              <a:rPr lang="en-AU" sz="2000">
                <a:solidFill>
                  <a:schemeClr val="accent4"/>
                </a:solidFill>
              </a:rPr>
              <a:t>E</a:t>
            </a:r>
            <a:r>
              <a:rPr lang="en-AU" sz="2000">
                <a:solidFill>
                  <a:schemeClr val="accent4"/>
                </a:solidFill>
                <a:effectLst/>
              </a:rPr>
              <a:t>ngage in professional learning (APST 6)</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engage in professional learning and improve practice (APST 6.2)</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engage with colleagues and improve practice (APST 6.3)</a:t>
            </a:r>
            <a:endParaRPr lang="en-AU" sz="2000">
              <a:solidFill>
                <a:schemeClr val="accent4"/>
              </a:solidFill>
            </a:endParaRPr>
          </a:p>
        </p:txBody>
      </p:sp>
    </p:spTree>
    <p:extLst>
      <p:ext uri="{BB962C8B-B14F-4D97-AF65-F5344CB8AC3E}">
        <p14:creationId xmlns:p14="http://schemas.microsoft.com/office/powerpoint/2010/main" val="272204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pic>
        <p:nvPicPr>
          <p:cNvPr id="18" name="Picture 17" descr="Cover image of AERO's Foundational classroom management resources handbook">
            <a:extLst>
              <a:ext uri="{FF2B5EF4-FFF2-40B4-BE49-F238E27FC236}">
                <a16:creationId xmlns:a16="http://schemas.microsoft.com/office/drawing/2014/main" id="{75791819-54DC-450C-4AF5-174E22A59B5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 contrast="2000"/>
                    </a14:imgEffect>
                  </a14:imgLayer>
                </a14:imgProps>
              </a:ext>
            </a:extLst>
          </a:blip>
          <a:stretch>
            <a:fillRect/>
          </a:stretch>
        </p:blipFill>
        <p:spPr>
          <a:xfrm>
            <a:off x="3846903" y="256508"/>
            <a:ext cx="4498193" cy="634498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900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064A73-28B5-9C0E-77B4-5A649FC1A656}"/>
              </a:ext>
            </a:extLst>
          </p:cNvPr>
          <p:cNvSpPr>
            <a:spLocks noGrp="1"/>
          </p:cNvSpPr>
          <p:nvPr>
            <p:ph type="title"/>
          </p:nvPr>
        </p:nvSpPr>
        <p:spPr/>
        <p:txBody>
          <a:bodyPr>
            <a:normAutofit/>
          </a:bodyPr>
          <a:lstStyle/>
          <a:p>
            <a:r>
              <a:rPr lang="en-AU"/>
              <a:t>Refining practices and skills</a:t>
            </a:r>
          </a:p>
        </p:txBody>
      </p:sp>
      <p:sp>
        <p:nvSpPr>
          <p:cNvPr id="9" name="Freeform: Shape 2">
            <a:extLst>
              <a:ext uri="{FF2B5EF4-FFF2-40B4-BE49-F238E27FC236}">
                <a16:creationId xmlns:a16="http://schemas.microsoft.com/office/drawing/2014/main" id="{569780C0-E982-6C4C-1618-24EF879AB2E8}"/>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Build knowledge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of effective use of the practice or skill</a:t>
            </a:r>
          </a:p>
        </p:txBody>
      </p:sp>
      <p:sp>
        <p:nvSpPr>
          <p:cNvPr id="7" name="Freeform: Shape 5">
            <a:extLst>
              <a:ext uri="{FF2B5EF4-FFF2-40B4-BE49-F238E27FC236}">
                <a16:creationId xmlns:a16="http://schemas.microsoft.com/office/drawing/2014/main" id="{EBB604E8-6E50-BC70-FAD2-6819E0EE90FE}"/>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Rehearse</a:t>
            </a:r>
            <a:endParaRPr lang="en-AU" sz="2000">
              <a:solidFill>
                <a:schemeClr val="accent4"/>
              </a:solidFill>
            </a:endParaRPr>
          </a:p>
          <a:p>
            <a:pPr algn="ctr"/>
            <a:r>
              <a:rPr lang="en-AU" sz="2000">
                <a:solidFill>
                  <a:schemeClr val="accent4"/>
                </a:solidFill>
              </a:rPr>
              <a:t>without </a:t>
            </a:r>
            <a:br>
              <a:rPr lang="en-AU" sz="2000">
                <a:solidFill>
                  <a:schemeClr val="accent4"/>
                </a:solidFill>
              </a:rPr>
            </a:br>
            <a:r>
              <a:rPr lang="en-AU" sz="2000">
                <a:solidFill>
                  <a:schemeClr val="accent4"/>
                </a:solidFill>
              </a:rPr>
              <a:t>students </a:t>
            </a:r>
            <a:br>
              <a:rPr lang="en-AU" sz="2000">
                <a:solidFill>
                  <a:schemeClr val="accent4"/>
                </a:solidFill>
              </a:rPr>
            </a:br>
            <a:r>
              <a:rPr lang="en-AU" sz="2000">
                <a:solidFill>
                  <a:schemeClr val="accent4"/>
                </a:solidFill>
              </a:rPr>
              <a:t>present</a:t>
            </a:r>
          </a:p>
        </p:txBody>
      </p:sp>
      <p:sp>
        <p:nvSpPr>
          <p:cNvPr id="8" name="Freeform: Shape 8">
            <a:extLst>
              <a:ext uri="{FF2B5EF4-FFF2-40B4-BE49-F238E27FC236}">
                <a16:creationId xmlns:a16="http://schemas.microsoft.com/office/drawing/2014/main" id="{F777D187-CE84-7EE4-D898-9157DE681D10}"/>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Practise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with students during classes</a:t>
            </a:r>
          </a:p>
        </p:txBody>
      </p:sp>
      <p:sp>
        <p:nvSpPr>
          <p:cNvPr id="4" name="Freeform: Shape 11">
            <a:extLst>
              <a:ext uri="{FF2B5EF4-FFF2-40B4-BE49-F238E27FC236}">
                <a16:creationId xmlns:a16="http://schemas.microsoft.com/office/drawing/2014/main" id="{42C0C505-469E-23B9-8931-5AF4AAC90AD1}"/>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Seek feedback</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from a mentor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or colleague</a:t>
            </a:r>
          </a:p>
        </p:txBody>
      </p:sp>
      <p:sp>
        <p:nvSpPr>
          <p:cNvPr id="5" name="Freeform: Shape 14">
            <a:extLst>
              <a:ext uri="{FF2B5EF4-FFF2-40B4-BE49-F238E27FC236}">
                <a16:creationId xmlns:a16="http://schemas.microsoft.com/office/drawing/2014/main" id="{9A630CEB-E399-9804-23C6-C6AE91915216}"/>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AU" sz="2200" b="1">
                <a:solidFill>
                  <a:srgbClr val="00838E"/>
                </a:solidFill>
                <a:latin typeface="+mj-lt"/>
              </a:rPr>
              <a:t>Reflect</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to identify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strengths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41037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9AD6-044D-A53E-9686-03301AB12A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17074B0-0E84-138D-047D-F79C3621DC11}"/>
              </a:ext>
            </a:extLst>
          </p:cNvPr>
          <p:cNvSpPr>
            <a:spLocks noGrp="1"/>
          </p:cNvSpPr>
          <p:nvPr>
            <p:ph type="title"/>
          </p:nvPr>
        </p:nvSpPr>
        <p:spPr/>
        <p:txBody>
          <a:bodyPr>
            <a:normAutofit/>
          </a:bodyPr>
          <a:lstStyle/>
          <a:p>
            <a:r>
              <a:rPr lang="en-AU"/>
              <a:t>Rehearsal</a:t>
            </a:r>
          </a:p>
        </p:txBody>
      </p:sp>
      <p:sp>
        <p:nvSpPr>
          <p:cNvPr id="5" name="Round Diagonal Corner of Rectangle 4">
            <a:extLst>
              <a:ext uri="{FF2B5EF4-FFF2-40B4-BE49-F238E27FC236}">
                <a16:creationId xmlns:a16="http://schemas.microsoft.com/office/drawing/2014/main" id="{3132D798-2A8F-A497-CBF6-B174586F877F}"/>
              </a:ext>
              <a:ext uri="{C183D7F6-B498-43B3-948B-1728B52AA6E4}">
                <adec:decorative xmlns:adec="http://schemas.microsoft.com/office/drawing/2017/decorative" val="0"/>
              </a:ext>
            </a:extLst>
          </p:cNvPr>
          <p:cNvSpPr/>
          <p:nvPr/>
        </p:nvSpPr>
        <p:spPr>
          <a:xfrm>
            <a:off x="729761" y="1810199"/>
            <a:ext cx="10932151" cy="999587"/>
          </a:xfrm>
          <a:prstGeom prst="round2DiagRect">
            <a:avLst>
              <a:gd name="adj1" fmla="val 0"/>
              <a:gd name="adj2" fmla="val 18182"/>
            </a:avLst>
          </a:prstGeom>
          <a:solidFill>
            <a:srgbClr val="DDF1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ctr"/>
          <a:lstStyle/>
          <a:p>
            <a:r>
              <a:rPr lang="en-AU" sz="1800">
                <a:solidFill>
                  <a:schemeClr val="tx1"/>
                </a:solidFill>
                <a:cs typeface="Segoe UI"/>
              </a:rPr>
              <a:t>"Rehearsal is an evidence-based mechanism for effective professional learning.​"</a:t>
            </a:r>
          </a:p>
          <a:p>
            <a:pPr>
              <a:spcBef>
                <a:spcPts val="1000"/>
              </a:spcBef>
            </a:pPr>
            <a:r>
              <a:rPr lang="en-AU" sz="1200">
                <a:solidFill>
                  <a:schemeClr val="tx1"/>
                </a:solidFill>
                <a:latin typeface="Montserrat Medium"/>
                <a:cs typeface="Segoe UI"/>
              </a:rPr>
              <a:t>Education Endowment Foundation, 2021</a:t>
            </a:r>
            <a:endParaRPr lang="en-AU" sz="1200" baseline="0">
              <a:solidFill>
                <a:schemeClr val="tx1"/>
              </a:solidFill>
              <a:latin typeface="Montserrat Medium"/>
              <a:cs typeface="Segoe UI"/>
            </a:endParaRPr>
          </a:p>
        </p:txBody>
      </p:sp>
      <p:sp>
        <p:nvSpPr>
          <p:cNvPr id="3" name="TextBox 2">
            <a:extLst>
              <a:ext uri="{FF2B5EF4-FFF2-40B4-BE49-F238E27FC236}">
                <a16:creationId xmlns:a16="http://schemas.microsoft.com/office/drawing/2014/main" id="{1476B32F-56B1-A1FA-4B53-A968DC632C96}"/>
              </a:ext>
            </a:extLst>
          </p:cNvPr>
          <p:cNvSpPr txBox="1"/>
          <p:nvPr/>
        </p:nvSpPr>
        <p:spPr>
          <a:xfrm>
            <a:off x="634999" y="3074087"/>
            <a:ext cx="10795001" cy="3194977"/>
          </a:xfrm>
          <a:prstGeom prst="rect">
            <a:avLst/>
          </a:prstGeom>
          <a:noFill/>
        </p:spPr>
        <p:txBody>
          <a:bodyPr wrap="square" lIns="91440" tIns="45720" rIns="91440" bIns="45720" anchor="t">
            <a:spAutoFit/>
          </a:bodyPr>
          <a:lstStyle/>
          <a:p>
            <a:pPr marL="0" marR="0" lvl="0" indent="0" algn="l" defTabSz="914400">
              <a:lnSpc>
                <a:spcPct val="150000"/>
              </a:lnSpc>
              <a:spcBef>
                <a:spcPts val="0"/>
              </a:spcBef>
              <a:spcAft>
                <a:spcPts val="1000"/>
              </a:spcAft>
              <a:buClrTx/>
              <a:buSzTx/>
              <a:buFontTx/>
              <a:buNone/>
              <a:tabLst/>
              <a:defRPr/>
            </a:pPr>
            <a:r>
              <a:rPr lang="en-AU" sz="2000" b="1"/>
              <a:t>Rehearsal</a:t>
            </a:r>
            <a:r>
              <a:rPr lang="en-AU" sz="2000"/>
              <a:t> is done without students present. </a:t>
            </a:r>
            <a:endParaRPr lang="en-AU"/>
          </a:p>
          <a:p>
            <a:pPr marL="0" marR="0" lvl="0" indent="0" algn="l" defTabSz="914400" rtl="0" eaLnBrk="1" fontAlgn="auto" latinLnBrk="0" hangingPunct="1">
              <a:lnSpc>
                <a:spcPct val="150000"/>
              </a:lnSpc>
              <a:spcBef>
                <a:spcPts val="0"/>
              </a:spcBef>
              <a:spcAft>
                <a:spcPts val="1000"/>
              </a:spcAft>
              <a:buClrTx/>
              <a:buSzTx/>
              <a:buFontTx/>
              <a:buNone/>
              <a:tabLst/>
              <a:defRPr/>
            </a:pPr>
            <a:r>
              <a:rPr lang="en-AU" sz="2000"/>
              <a:t>It involves repeating and progressively improving aspects of a skill or step.</a:t>
            </a:r>
          </a:p>
          <a:p>
            <a:pPr marL="0" marR="0" lvl="0" indent="0" algn="l" defTabSz="914400" rtl="0" eaLnBrk="1" fontAlgn="auto" latinLnBrk="0" hangingPunct="1">
              <a:lnSpc>
                <a:spcPct val="150000"/>
              </a:lnSpc>
              <a:spcBef>
                <a:spcPts val="0"/>
              </a:spcBef>
              <a:spcAft>
                <a:spcPts val="1000"/>
              </a:spcAft>
              <a:buClrTx/>
              <a:buSzTx/>
              <a:buFontTx/>
              <a:buNone/>
              <a:tabLst/>
              <a:defRPr/>
            </a:pPr>
            <a:r>
              <a:rPr lang="en-AU" sz="2000"/>
              <a:t>Through repetition, effective practice becomes automatic, requiring less effort when performed in front of a class.</a:t>
            </a:r>
          </a:p>
          <a:p>
            <a:pPr>
              <a:lnSpc>
                <a:spcPct val="150000"/>
              </a:lnSpc>
              <a:spcAft>
                <a:spcPts val="1000"/>
              </a:spcAft>
              <a:defRPr/>
            </a:pPr>
            <a:r>
              <a:rPr lang="en-AU" sz="2000"/>
              <a:t>Before we rehearse, we </a:t>
            </a:r>
            <a:r>
              <a:rPr lang="en-AU" sz="2000" b="1"/>
              <a:t>plan what we will do </a:t>
            </a:r>
            <a:r>
              <a:rPr lang="en-AU" sz="2000"/>
              <a:t>and </a:t>
            </a:r>
            <a:r>
              <a:rPr lang="en-AU" sz="2000" b="1"/>
              <a:t>script what we will say</a:t>
            </a:r>
            <a:r>
              <a:rPr lang="en-AU" sz="2000"/>
              <a:t>. </a:t>
            </a:r>
            <a:br>
              <a:rPr lang="en-AU" sz="2000"/>
            </a:br>
            <a:r>
              <a:rPr lang="en-AU" sz="2000"/>
              <a:t>This helps us to rehearse more efficiently and increases our confidence.</a:t>
            </a:r>
            <a:endParaRPr lang="en-AU" sz="2000">
              <a:solidFill>
                <a:schemeClr val="accent1">
                  <a:lumMod val="75000"/>
                </a:schemeClr>
              </a:solidFill>
            </a:endParaRPr>
          </a:p>
        </p:txBody>
      </p:sp>
    </p:spTree>
    <p:extLst>
      <p:ext uri="{BB962C8B-B14F-4D97-AF65-F5344CB8AC3E}">
        <p14:creationId xmlns:p14="http://schemas.microsoft.com/office/powerpoint/2010/main" val="294603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0E6B0-6A9E-4926-89A4-B415532B03F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8B52527-92D8-B69D-2097-3914863837FA}"/>
              </a:ext>
            </a:extLst>
          </p:cNvPr>
          <p:cNvSpPr>
            <a:spLocks noGrp="1"/>
          </p:cNvSpPr>
          <p:nvPr>
            <p:ph type="title"/>
          </p:nvPr>
        </p:nvSpPr>
        <p:spPr/>
        <p:txBody>
          <a:bodyPr>
            <a:normAutofit/>
          </a:bodyPr>
          <a:lstStyle/>
          <a:p>
            <a:r>
              <a:rPr lang="en-AU"/>
              <a:t>Refining practices and skills</a:t>
            </a:r>
          </a:p>
        </p:txBody>
      </p:sp>
      <p:sp>
        <p:nvSpPr>
          <p:cNvPr id="9" name="Freeform: Shape 2">
            <a:extLst>
              <a:ext uri="{FF2B5EF4-FFF2-40B4-BE49-F238E27FC236}">
                <a16:creationId xmlns:a16="http://schemas.microsoft.com/office/drawing/2014/main" id="{67705DE6-9198-7994-A385-6D46057CF8C5}"/>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Build knowledge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of effective use of the practice or skill</a:t>
            </a:r>
          </a:p>
        </p:txBody>
      </p:sp>
      <p:sp>
        <p:nvSpPr>
          <p:cNvPr id="7" name="Freeform: Shape 5">
            <a:extLst>
              <a:ext uri="{FF2B5EF4-FFF2-40B4-BE49-F238E27FC236}">
                <a16:creationId xmlns:a16="http://schemas.microsoft.com/office/drawing/2014/main" id="{70CA6A3A-3B3F-C916-EE04-2BB270B43851}"/>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Rehearse</a:t>
            </a:r>
            <a:endParaRPr lang="en-AU" sz="2000">
              <a:solidFill>
                <a:schemeClr val="accent4"/>
              </a:solidFill>
            </a:endParaRPr>
          </a:p>
          <a:p>
            <a:pPr algn="ctr"/>
            <a:r>
              <a:rPr lang="en-AU" sz="2000">
                <a:solidFill>
                  <a:schemeClr val="accent4"/>
                </a:solidFill>
              </a:rPr>
              <a:t>without </a:t>
            </a:r>
            <a:br>
              <a:rPr lang="en-AU" sz="2000">
                <a:solidFill>
                  <a:schemeClr val="accent4"/>
                </a:solidFill>
              </a:rPr>
            </a:br>
            <a:r>
              <a:rPr lang="en-AU" sz="2000">
                <a:solidFill>
                  <a:schemeClr val="accent4"/>
                </a:solidFill>
              </a:rPr>
              <a:t>students </a:t>
            </a:r>
            <a:br>
              <a:rPr lang="en-AU" sz="2000">
                <a:solidFill>
                  <a:schemeClr val="accent4"/>
                </a:solidFill>
              </a:rPr>
            </a:br>
            <a:r>
              <a:rPr lang="en-AU" sz="2000">
                <a:solidFill>
                  <a:schemeClr val="accent4"/>
                </a:solidFill>
              </a:rPr>
              <a:t>present</a:t>
            </a:r>
          </a:p>
        </p:txBody>
      </p:sp>
      <p:sp>
        <p:nvSpPr>
          <p:cNvPr id="8" name="Freeform: Shape 8">
            <a:extLst>
              <a:ext uri="{FF2B5EF4-FFF2-40B4-BE49-F238E27FC236}">
                <a16:creationId xmlns:a16="http://schemas.microsoft.com/office/drawing/2014/main" id="{9158C63C-FF46-324C-F8A2-7AD7C8D4FF81}"/>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Practise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with students during classes</a:t>
            </a:r>
          </a:p>
        </p:txBody>
      </p:sp>
      <p:sp>
        <p:nvSpPr>
          <p:cNvPr id="4" name="Freeform: Shape 11">
            <a:extLst>
              <a:ext uri="{FF2B5EF4-FFF2-40B4-BE49-F238E27FC236}">
                <a16:creationId xmlns:a16="http://schemas.microsoft.com/office/drawing/2014/main" id="{45290E41-AF03-9764-6573-7B890B7E2544}"/>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Seek feedback</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from a mentor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or colleague</a:t>
            </a:r>
          </a:p>
        </p:txBody>
      </p:sp>
      <p:sp>
        <p:nvSpPr>
          <p:cNvPr id="5" name="Freeform: Shape 14">
            <a:extLst>
              <a:ext uri="{FF2B5EF4-FFF2-40B4-BE49-F238E27FC236}">
                <a16:creationId xmlns:a16="http://schemas.microsoft.com/office/drawing/2014/main" id="{FF26289E-2B45-1A39-66A5-32E27B00B63C}"/>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AU" sz="2200" b="1">
                <a:solidFill>
                  <a:srgbClr val="00838E"/>
                </a:solidFill>
                <a:latin typeface="+mj-lt"/>
              </a:rPr>
              <a:t>Reflect</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to identify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strengths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3225487011"/>
      </p:ext>
    </p:extLst>
  </p:cSld>
  <p:clrMapOvr>
    <a:masterClrMapping/>
  </p:clrMapOvr>
</p:sld>
</file>

<file path=ppt/theme/theme1.xml><?xml version="1.0" encoding="utf-8"?>
<a:theme xmlns:a="http://schemas.openxmlformats.org/drawingml/2006/main" name="Digit - Multi 1 - Bright">
  <a:themeElements>
    <a:clrScheme name="Custom 11">
      <a:dk1>
        <a:srgbClr val="002F5E"/>
      </a:dk1>
      <a:lt1>
        <a:srgbClr val="FFFFFF"/>
      </a:lt1>
      <a:dk2>
        <a:srgbClr val="002F5E"/>
      </a:dk2>
      <a:lt2>
        <a:srgbClr val="F2F2F2"/>
      </a:lt2>
      <a:accent1>
        <a:srgbClr val="00838E"/>
      </a:accent1>
      <a:accent2>
        <a:srgbClr val="006E7F"/>
      </a:accent2>
      <a:accent3>
        <a:srgbClr val="004C71"/>
      </a:accent3>
      <a:accent4>
        <a:srgbClr val="00305E"/>
      </a:accent4>
      <a:accent5>
        <a:srgbClr val="252162"/>
      </a:accent5>
      <a:accent6>
        <a:srgbClr val="2C2A2B"/>
      </a:accent6>
      <a:hlink>
        <a:srgbClr val="FFFFFF"/>
      </a:hlink>
      <a:folHlink>
        <a:srgbClr val="FFFFFF"/>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a:defRPr sz="1800" b="0" i="0" spc="0" baseline="0" dirty="0" smtClean="0">
            <a:solidFill>
              <a:schemeClr val="accent1"/>
            </a:solidFill>
            <a:latin typeface="Montserrat Medium" pitchFamily="2" charset="77"/>
          </a:defRPr>
        </a:defPPr>
      </a:lstStyle>
    </a:txDef>
  </a:objectDefaults>
  <a:extraClrSchemeLst/>
  <a:extLst>
    <a:ext uri="{05A4C25C-085E-4340-85A3-A5531E510DB2}">
      <thm15:themeFamily xmlns:thm15="http://schemas.microsoft.com/office/thememl/2012/main" name="Practice-based PL v1" id="{16D3D50C-FA83-4746-94B4-829431C9B565}" vid="{FC3A79EC-255E-43F4-ADF7-4D1D49FFB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ed7cb2-0ad0-4fe9-a505-583669489738">
      <Terms xmlns="http://schemas.microsoft.com/office/infopath/2007/PartnerControls"/>
    </lcf76f155ced4ddcb4097134ff3c332f>
    <TaxCatchAll xmlns="3a51f493-9abd-452a-bd46-7a08fa0b3d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1CE0A3F31BBD43B4F7B219C8FC3EC3" ma:contentTypeVersion="15" ma:contentTypeDescription="Create a new document." ma:contentTypeScope="" ma:versionID="465108baa8c1ef21adb78ee0217b5869">
  <xsd:schema xmlns:xsd="http://www.w3.org/2001/XMLSchema" xmlns:xs="http://www.w3.org/2001/XMLSchema" xmlns:p="http://schemas.microsoft.com/office/2006/metadata/properties" xmlns:ns2="a4ed7cb2-0ad0-4fe9-a505-583669489738" xmlns:ns3="3a51f493-9abd-452a-bd46-7a08fa0b3d95" targetNamespace="http://schemas.microsoft.com/office/2006/metadata/properties" ma:root="true" ma:fieldsID="2dcee2795e164fa47d81ce10cb054971" ns2:_="" ns3:_="">
    <xsd:import namespace="a4ed7cb2-0ad0-4fe9-a505-583669489738"/>
    <xsd:import namespace="3a51f493-9abd-452a-bd46-7a08fa0b3d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d7cb2-0ad0-4fe9-a505-583669489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beb2538-67af-4111-9026-bc78ab4e6f5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1f493-9abd-452a-bd46-7a08fa0b3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5919e70-5796-4b31-8596-6ffbc3b6f4fd}" ma:internalName="TaxCatchAll" ma:showField="CatchAllData" ma:web="3a51f493-9abd-452a-bd46-7a08fa0b3d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A1D253-D03F-4970-8ACB-343DE40555E0}">
  <ds:schemaRefs>
    <ds:schemaRef ds:uri="http://schemas.openxmlformats.org/package/2006/metadata/core-properties"/>
    <ds:schemaRef ds:uri="http://www.w3.org/XML/1998/namespace"/>
    <ds:schemaRef ds:uri="http://schemas.microsoft.com/office/infopath/2007/PartnerControls"/>
    <ds:schemaRef ds:uri="3a51f493-9abd-452a-bd46-7a08fa0b3d95"/>
    <ds:schemaRef ds:uri="http://purl.org/dc/dcmitype/"/>
    <ds:schemaRef ds:uri="a4ed7cb2-0ad0-4fe9-a505-583669489738"/>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88FDA1F2-1DF8-4A8A-9A9C-3B648A0F5D51}">
  <ds:schemaRefs>
    <ds:schemaRef ds:uri="http://schemas.microsoft.com/sharepoint/v3/contenttype/forms"/>
  </ds:schemaRefs>
</ds:datastoreItem>
</file>

<file path=customXml/itemProps3.xml><?xml version="1.0" encoding="utf-8"?>
<ds:datastoreItem xmlns:ds="http://schemas.openxmlformats.org/officeDocument/2006/customXml" ds:itemID="{D6F13752-5418-440B-B1AD-872279ACB521}">
  <ds:schemaRefs>
    <ds:schemaRef ds:uri="3a51f493-9abd-452a-bd46-7a08fa0b3d95"/>
    <ds:schemaRef ds:uri="a4ed7cb2-0ad0-4fe9-a505-583669489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Practice-based PL v1</Template>
  <TotalTime>5</TotalTime>
  <Words>6084</Words>
  <Application>Microsoft Office PowerPoint</Application>
  <PresentationFormat>Widescreen</PresentationFormat>
  <Paragraphs>515</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Symbol</vt:lpstr>
      <vt:lpstr>Montserrat SemiBold</vt:lpstr>
      <vt:lpstr>Arial</vt:lpstr>
      <vt:lpstr>Montserrat Medium</vt:lpstr>
      <vt:lpstr>Calibri</vt:lpstr>
      <vt:lpstr>Segoe UI</vt:lpstr>
      <vt:lpstr>Montserrat</vt:lpstr>
      <vt:lpstr>Courier New</vt:lpstr>
      <vt:lpstr>Digit - Multi 1 - Bright</vt:lpstr>
      <vt:lpstr>Before using this slide deck, please read AERO's practice resource, A Whole School Approach to Classroom Management: Facilitation Guide, and follow the instructions for preparing this slide deck.</vt:lpstr>
      <vt:lpstr>Responding to disengaged and disruptive behaviours: Practical refinement</vt:lpstr>
      <vt:lpstr>Acknowledgement of Country</vt:lpstr>
      <vt:lpstr>Purpose of this session</vt:lpstr>
      <vt:lpstr>Australian Professional Standards for Teachers</vt:lpstr>
      <vt:lpstr>PowerPoint Presentation</vt:lpstr>
      <vt:lpstr>Refining practices and skills</vt:lpstr>
      <vt:lpstr>Rehearsal</vt:lpstr>
      <vt:lpstr>Refining practices and skills</vt:lpstr>
      <vt:lpstr>Responding to disengaged  and disruptive behaviours </vt:lpstr>
      <vt:lpstr>Responding to disengaged and disruptive behaviours </vt:lpstr>
      <vt:lpstr>Responding to disengaged and disruptive behaviours </vt:lpstr>
      <vt:lpstr>Example</vt:lpstr>
      <vt:lpstr>Reflection</vt:lpstr>
      <vt:lpstr>What to say or do next</vt:lpstr>
      <vt:lpstr>Planning and scripting for rehearsal</vt:lpstr>
      <vt:lpstr>Planning for monitoring, non-verbal correction and verbal correction </vt:lpstr>
      <vt:lpstr>Rehearsal and feedback</vt:lpstr>
      <vt:lpstr>Planning and scripting for rehearsal</vt:lpstr>
      <vt:lpstr>Identifying effective consequences</vt:lpstr>
      <vt:lpstr>Planning for giving a choice and implementing a consequence</vt:lpstr>
      <vt:lpstr>Rehearsal and feedback</vt:lpstr>
      <vt:lpstr>Reflection</vt:lpstr>
      <vt:lpstr>Reflection on practising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 Greengard</dc:creator>
  <cp:lastModifiedBy>Cynthia Hung</cp:lastModifiedBy>
  <cp:revision>1</cp:revision>
  <cp:lastPrinted>2024-12-11T03:52:06Z</cp:lastPrinted>
  <dcterms:created xsi:type="dcterms:W3CDTF">2024-08-05T00:51:14Z</dcterms:created>
  <dcterms:modified xsi:type="dcterms:W3CDTF">2025-02-03T03:58:37Z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0x010100211CE0A3F31BBD43B4F7B219C8FC3EC3</vt:lpwstr>
  </property>
  <property fmtid="{D5CDD505-2E9C-101B-9397-08002B2CF9AE}" pid="3" name="MediaServiceImageTags">
    <vt:lpwstr/>
  </property>
  <property fmtid="{D5CDD505-2E9C-101B-9397-08002B2CF9AE}" pid="4" name="Order">
    <vt:r8>718700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