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3" r:id="rId4"/>
  </p:sldMasterIdLst>
  <p:notesMasterIdLst>
    <p:notesMasterId r:id="rId22"/>
  </p:notesMasterIdLst>
  <p:handoutMasterIdLst>
    <p:handoutMasterId r:id="rId23"/>
  </p:handoutMasterIdLst>
  <p:sldIdLst>
    <p:sldId id="959" r:id="rId5"/>
    <p:sldId id="1300" r:id="rId6"/>
    <p:sldId id="4632" r:id="rId7"/>
    <p:sldId id="3626" r:id="rId8"/>
    <p:sldId id="4593" r:id="rId9"/>
    <p:sldId id="3599" r:id="rId10"/>
    <p:sldId id="4633" r:id="rId11"/>
    <p:sldId id="3637" r:id="rId12"/>
    <p:sldId id="4634" r:id="rId13"/>
    <p:sldId id="3656" r:id="rId14"/>
    <p:sldId id="3628" r:id="rId15"/>
    <p:sldId id="3672" r:id="rId16"/>
    <p:sldId id="3633" r:id="rId17"/>
    <p:sldId id="3671" r:id="rId18"/>
    <p:sldId id="3640" r:id="rId19"/>
    <p:sldId id="4635" r:id="rId20"/>
    <p:sldId id="4636" r:id="rId21"/>
  </p:sldIdLst>
  <p:sldSz cx="12192000" cy="6858000"/>
  <p:notesSz cx="7315200" cy="9601200"/>
  <p:embeddedFontLs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italic r:id="rId29"/>
    </p:embeddedFont>
    <p:embeddedFont>
      <p:font typeface="Montserrat SemiBold" panose="00000700000000000000" pitchFamily="2" charset="0"/>
      <p:bold r:id="rId30"/>
      <p:bold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B4E7761D-3B6C-49C9-9E5F-E071489778A8}">
          <p14:sldIdLst>
            <p14:sldId id="959"/>
            <p14:sldId id="1300"/>
            <p14:sldId id="4632"/>
            <p14:sldId id="3626"/>
            <p14:sldId id="4593"/>
            <p14:sldId id="3599"/>
            <p14:sldId id="4633"/>
            <p14:sldId id="3637"/>
            <p14:sldId id="4634"/>
            <p14:sldId id="3656"/>
            <p14:sldId id="3628"/>
            <p14:sldId id="3672"/>
            <p14:sldId id="3633"/>
            <p14:sldId id="3671"/>
            <p14:sldId id="3640"/>
            <p14:sldId id="4635"/>
            <p14:sldId id="463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43201-7FA5-BB6F-A40F-2037178B1F3E}" name="Cate Whiting" initials="CW" userId="S::cate.whiting@edresearch.edu.au::7514a0af-dd40-4d08-b0fe-44b8ad4d8ec7" providerId="AD"/>
  <p188:author id="{D0840B07-F434-5A79-1F11-B689E106361E}" name="Sarah Richardson" initials="SR" userId="S::Sarah.Richardson@edresearch.edu.au::4900a6b9-7b55-442d-911a-1f51d9547b4a" providerId="AD"/>
  <p188:author id="{1C7D2321-9432-B2EF-CBE0-F03FC620983A}" name="Sarah Hayter" initials="SH" userId="S::Sarah.Hayter@edresearch.edu.au::40b7f666-6e18-4f11-8996-7abe25972a21" providerId="AD"/>
  <p188:author id="{2BA08823-5DF0-DE63-AA0D-5C4C1679AB9A}" name="Cate Whiting" initials="CW" userId="S::Cate.Whiting@edresearch.edu.au::7514a0af-dd40-4d08-b0fe-44b8ad4d8ec7" providerId="AD"/>
  <p188:author id="{6B48093D-7C24-243E-0CEA-F173A0BBB4B2}" name="Tal Greengard" initials="TG" userId="Tal Greengard" providerId="None"/>
  <p188:author id="{EFED503E-0403-5202-3B84-C64232779ABE}" name="Hannah Matthews" initials="HM" userId="S::hannah.matthews@edresearch.edu.au::736bc2d9-ee36-41b3-9815-1f83120b5d7b" providerId="AD"/>
  <p188:author id="{F2740044-7C40-4403-083B-598301A93EF2}" name="Tim McDonald" initials="TM" userId="S::Tim.McDonald@ymcawa.org.au::8c5026f1-148e-4d15-8f60-868a689b8366" providerId="AD"/>
  <p188:author id="{7208C749-8B3B-58FC-2102-E5EB431718EB}" name="Clare Spillane" initials="CS" userId="S::clare.spillane@edresearch.edu.au::eba6b3dd-7301-42e5-bb2d-fde91bfb1ef9" providerId="AD"/>
  <p188:author id="{0DD9C34E-A9CB-1F4A-9C2E-5B27218D5CC9}" name="Megan Kelly" initials="MK" userId="S::Megan.Kelly@edresearch.edu.au::b7b727c2-b4e4-424a-902d-8f8e38889e61" providerId="AD"/>
  <p188:author id="{17955E4F-E2FE-E585-2FA6-6C18BB17ACE9}" name="Amber McCook" initials="AM" userId="S::amber.mccook@edresearch.edu.au::c10c8c14-cbd5-405c-9000-b236883a39be" providerId="AD"/>
  <p188:author id="{7DDCEB57-5C80-955B-BD00-19D836AF6B57}" name="Samara Rowling" initials="SR" userId="S::samara.rowling@edresearch.edu.au::076e7a9a-c968-44df-87cb-567471a48692" providerId="AD"/>
  <p188:author id="{0CC78676-6DC7-93D7-26C5-1334298E9AF6}" name="Flora Smith" initials="FS" userId="S::flora.smith@esa.edu.au::80321b0c-e47f-4202-a079-bbd14d5afa8e" providerId="AD"/>
  <p188:author id="{DAC15F7B-9050-E758-6A4A-FDA381A36057}" name="Rachel Elphick" initials="RE" userId="S::rachel.elphick@edresearch.edu.au::e8536397-ad3b-49a0-8326-a641e0d5c1f9" providerId="AD"/>
  <p188:author id="{5E360A83-17A3-5FE1-B3F4-48BDCE7261C4}" name="Zid Mancenido" initials="ZM" userId="S::zid.mancenido@edresearch.edu.au::0bf3060e-7096-48c0-92cf-c36c77f17db0" providerId="AD"/>
  <p188:author id="{F3378483-964B-044C-32DD-54162B9AB611}" name="Sandra Duncanson" initials="SD" userId="2e392ccc5c8cb570" providerId="Windows Live"/>
  <p188:author id="{D85F5D8A-674D-43E8-2231-CAF2412DDAC3}" name="Cynthia How" initials="CH" userId="S::cynthia.how@edresearch.edu.au::f14f8da6-1ad2-4abf-8a50-91c09195f1a4" providerId="AD"/>
  <p188:author id="{9918FB9C-93CA-CB8B-3B34-487639891076}" name="Tal Greengard" initials="TG" userId="S::tal.greengard@edresearch.edu.au::ee7d4036-f818-4f08-b21c-392e06007f0b" providerId="AD"/>
  <p188:author id="{49F87EAE-6CC1-99D4-8E31-202EF7FA06F2}" name="Trish Wilson" initials="TW" userId="1a8d7cc3620296f7" providerId="Windows Live"/>
  <p188:author id="{DA6069B8-0025-3FC5-0D7C-7749A04DDB1D}" name="Aja Bongiorno" initials="AB" userId="f2f06a17ab06692d" providerId="Windows Live"/>
  <p188:author id="{8ACA7ED9-780B-136D-FAC9-A6DB4C150F20}" name="Anita Cheung" initials="" userId="S::Anita.Cheung@edresearch.edu.au::a5c7208b-633f-4ab1-a338-0e75916fb88a" providerId="AD"/>
  <p188:author id="{CC9725DB-EE54-A894-B72A-F64126575AE7}" name="Megan Kelly" initials="MK" userId="S::megan.kelly@edresearch.edu.au::b7b727c2-b4e4-424a-902d-8f8e38889e61" providerId="AD"/>
  <p188:author id="{141955E5-3F76-73A3-FE16-4A6F8AF6755C}" name="Jenny Donovan" initials="JD" userId="S::Jenny.Donovan@edresearch.edu.au::0861039c-bab2-4bec-bc45-b863603197d2" providerId="AD"/>
  <p188:author id="{A099E9E7-548C-F673-1120-09B9259C6454}" name="Cynthia Hung" initials="CH" userId="S::Cynthia.How@edresearch.edu.au::f14f8da6-1ad2-4abf-8a50-91c09195f1a4" providerId="AD"/>
  <p188:author id="{1B518FE9-80EF-3714-AEE9-70AFE82F170F}" name="Ben Peddie" initials="BP" userId="S::ben.peddie@edresearch.edu.au::088dc98a-af3e-42b4-b01b-7ff2b422b083" providerId="AD"/>
  <p188:author id="{E94806F5-F1DD-79F5-3D8D-85F6927CF9C2}" name="Author" initials="A" userId="Author" providerId="None"/>
  <p188:author id="{92D011FB-E587-8D1F-64AA-2EC6A225EA05}" name="Martine Power" initials="MP" userId="S::Martine.Power@esa.edu.au::f3410e55-3c0b-475c-b0b5-72038337e5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1F0"/>
    <a:srgbClr val="F2EAE0"/>
    <a:srgbClr val="010101"/>
    <a:srgbClr val="00838E"/>
    <a:srgbClr val="F8FAFC"/>
    <a:srgbClr val="F2F2F2"/>
    <a:srgbClr val="006E7F"/>
    <a:srgbClr val="0B1412"/>
    <a:srgbClr val="021113"/>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FDB3B-5CE4-43FC-B121-DE39FC1A8E11}" v="9" dt="2025-01-23T03:31:03.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40" autoAdjust="0"/>
  </p:normalViewPr>
  <p:slideViewPr>
    <p:cSldViewPr snapToGrid="0">
      <p:cViewPr varScale="1">
        <p:scale>
          <a:sx n="99" d="100"/>
          <a:sy n="99" d="100"/>
        </p:scale>
        <p:origin x="144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50" y="2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Hung" userId="f14f8da6-1ad2-4abf-8a50-91c09195f1a4" providerId="ADAL" clId="{3D4FDB3B-5CE4-43FC-B121-DE39FC1A8E11}"/>
    <pc:docChg chg="undo custSel modSld delMainMaster modMainMaster">
      <pc:chgData name="Cynthia Hung" userId="f14f8da6-1ad2-4abf-8a50-91c09195f1a4" providerId="ADAL" clId="{3D4FDB3B-5CE4-43FC-B121-DE39FC1A8E11}" dt="2025-01-23T03:56:11.658" v="87" actId="208"/>
      <pc:docMkLst>
        <pc:docMk/>
      </pc:docMkLst>
      <pc:sldChg chg="addSp delSp modSp mod setBg modClrScheme chgLayout">
        <pc:chgData name="Cynthia Hung" userId="f14f8da6-1ad2-4abf-8a50-91c09195f1a4" providerId="ADAL" clId="{3D4FDB3B-5CE4-43FC-B121-DE39FC1A8E11}" dt="2025-01-23T03:17:56.720" v="32" actId="478"/>
        <pc:sldMkLst>
          <pc:docMk/>
          <pc:sldMk cId="3130548109" sldId="959"/>
        </pc:sldMkLst>
        <pc:spChg chg="add mod ord">
          <ac:chgData name="Cynthia Hung" userId="f14f8da6-1ad2-4abf-8a50-91c09195f1a4" providerId="ADAL" clId="{3D4FDB3B-5CE4-43FC-B121-DE39FC1A8E11}" dt="2025-01-23T03:17:48.312" v="31" actId="1076"/>
          <ac:spMkLst>
            <pc:docMk/>
            <pc:sldMk cId="3130548109" sldId="959"/>
            <ac:spMk id="2" creationId="{C8F8EC89-C663-9E93-CEDB-01388E43C789}"/>
          </ac:spMkLst>
        </pc:spChg>
        <pc:spChg chg="del mod">
          <ac:chgData name="Cynthia Hung" userId="f14f8da6-1ad2-4abf-8a50-91c09195f1a4" providerId="ADAL" clId="{3D4FDB3B-5CE4-43FC-B121-DE39FC1A8E11}" dt="2025-01-23T03:17:56.720" v="32" actId="478"/>
          <ac:spMkLst>
            <pc:docMk/>
            <pc:sldMk cId="3130548109" sldId="959"/>
            <ac:spMk id="3" creationId="{FB231237-23CA-8103-0F37-215A1545BD47}"/>
          </ac:spMkLst>
        </pc:spChg>
        <pc:spChg chg="del mod">
          <ac:chgData name="Cynthia Hung" userId="f14f8da6-1ad2-4abf-8a50-91c09195f1a4" providerId="ADAL" clId="{3D4FDB3B-5CE4-43FC-B121-DE39FC1A8E11}" dt="2025-01-23T03:16:15.019" v="6" actId="478"/>
          <ac:spMkLst>
            <pc:docMk/>
            <pc:sldMk cId="3130548109" sldId="959"/>
            <ac:spMk id="15" creationId="{9CDCFF4D-9B12-DE49-9BBF-EC2083C218DA}"/>
          </ac:spMkLst>
        </pc:spChg>
      </pc:sldChg>
      <pc:sldChg chg="addSp delSp modSp mod">
        <pc:chgData name="Cynthia Hung" userId="f14f8da6-1ad2-4abf-8a50-91c09195f1a4" providerId="ADAL" clId="{3D4FDB3B-5CE4-43FC-B121-DE39FC1A8E11}" dt="2025-01-23T03:27:03.418" v="54" actId="478"/>
        <pc:sldMkLst>
          <pc:docMk/>
          <pc:sldMk cId="896964635" sldId="3599"/>
        </pc:sldMkLst>
        <pc:spChg chg="add del mod">
          <ac:chgData name="Cynthia Hung" userId="f14f8da6-1ad2-4abf-8a50-91c09195f1a4" providerId="ADAL" clId="{3D4FDB3B-5CE4-43FC-B121-DE39FC1A8E11}" dt="2025-01-23T03:27:03.418" v="54" actId="478"/>
          <ac:spMkLst>
            <pc:docMk/>
            <pc:sldMk cId="896964635" sldId="3599"/>
            <ac:spMk id="2" creationId="{1CD2C42F-33EA-AD12-C3FC-34E5206A6CC1}"/>
          </ac:spMkLst>
        </pc:spChg>
      </pc:sldChg>
      <pc:sldChg chg="addSp delSp modSp mod chgLayout">
        <pc:chgData name="Cynthia Hung" userId="f14f8da6-1ad2-4abf-8a50-91c09195f1a4" providerId="ADAL" clId="{3D4FDB3B-5CE4-43FC-B121-DE39FC1A8E11}" dt="2025-01-23T03:20:39.299" v="52" actId="962"/>
        <pc:sldMkLst>
          <pc:docMk/>
          <pc:sldMk cId="4082568619" sldId="3626"/>
        </pc:sldMkLst>
        <pc:spChg chg="mod">
          <ac:chgData name="Cynthia Hung" userId="f14f8da6-1ad2-4abf-8a50-91c09195f1a4" providerId="ADAL" clId="{3D4FDB3B-5CE4-43FC-B121-DE39FC1A8E11}" dt="2025-01-23T03:20:39.299" v="52" actId="962"/>
          <ac:spMkLst>
            <pc:docMk/>
            <pc:sldMk cId="4082568619" sldId="3626"/>
            <ac:spMk id="3" creationId="{6BDC6FD2-290D-C4B3-510E-9030DD1DAC7A}"/>
          </ac:spMkLst>
        </pc:spChg>
        <pc:spChg chg="add mod ord">
          <ac:chgData name="Cynthia Hung" userId="f14f8da6-1ad2-4abf-8a50-91c09195f1a4" providerId="ADAL" clId="{3D4FDB3B-5CE4-43FC-B121-DE39FC1A8E11}" dt="2025-01-23T03:20:21.797" v="48" actId="13244"/>
          <ac:spMkLst>
            <pc:docMk/>
            <pc:sldMk cId="4082568619" sldId="3626"/>
            <ac:spMk id="4" creationId="{C611CF1F-2833-796E-31B4-16FFEB31219A}"/>
          </ac:spMkLst>
        </pc:spChg>
        <pc:spChg chg="add del mod ord">
          <ac:chgData name="Cynthia Hung" userId="f14f8da6-1ad2-4abf-8a50-91c09195f1a4" providerId="ADAL" clId="{3D4FDB3B-5CE4-43FC-B121-DE39FC1A8E11}" dt="2025-01-23T03:19:33.035" v="39" actId="478"/>
          <ac:spMkLst>
            <pc:docMk/>
            <pc:sldMk cId="4082568619" sldId="3626"/>
            <ac:spMk id="5" creationId="{2089E0DF-C6AC-0C3D-06F2-B4E4CD563D12}"/>
          </ac:spMkLst>
        </pc:spChg>
        <pc:spChg chg="del">
          <ac:chgData name="Cynthia Hung" userId="f14f8da6-1ad2-4abf-8a50-91c09195f1a4" providerId="ADAL" clId="{3D4FDB3B-5CE4-43FC-B121-DE39FC1A8E11}" dt="2025-01-23T03:20:06.218" v="47" actId="478"/>
          <ac:spMkLst>
            <pc:docMk/>
            <pc:sldMk cId="4082568619" sldId="3626"/>
            <ac:spMk id="8" creationId="{05D30A78-FEEB-FDA1-65B0-4176A9397439}"/>
          </ac:spMkLst>
        </pc:spChg>
        <pc:picChg chg="mod">
          <ac:chgData name="Cynthia Hung" userId="f14f8da6-1ad2-4abf-8a50-91c09195f1a4" providerId="ADAL" clId="{3D4FDB3B-5CE4-43FC-B121-DE39FC1A8E11}" dt="2025-01-23T03:20:35.997" v="51" actId="962"/>
          <ac:picMkLst>
            <pc:docMk/>
            <pc:sldMk cId="4082568619" sldId="3626"/>
            <ac:picMk id="2" creationId="{7AFB0D3C-F5BC-262B-ACC2-D531BF764441}"/>
          </ac:picMkLst>
        </pc:picChg>
      </pc:sldChg>
      <pc:sldChg chg="modSp mod">
        <pc:chgData name="Cynthia Hung" userId="f14f8da6-1ad2-4abf-8a50-91c09195f1a4" providerId="ADAL" clId="{3D4FDB3B-5CE4-43FC-B121-DE39FC1A8E11}" dt="2025-01-23T03:31:54.749" v="74" actId="13244"/>
        <pc:sldMkLst>
          <pc:docMk/>
          <pc:sldMk cId="3669576459" sldId="3628"/>
        </pc:sldMkLst>
        <pc:spChg chg="ord">
          <ac:chgData name="Cynthia Hung" userId="f14f8da6-1ad2-4abf-8a50-91c09195f1a4" providerId="ADAL" clId="{3D4FDB3B-5CE4-43FC-B121-DE39FC1A8E11}" dt="2025-01-23T03:31:54.749" v="74" actId="13244"/>
          <ac:spMkLst>
            <pc:docMk/>
            <pc:sldMk cId="3669576459" sldId="3628"/>
            <ac:spMk id="7" creationId="{B1E4DE9E-F42F-81C1-CB99-1067A41E47D8}"/>
          </ac:spMkLst>
        </pc:spChg>
      </pc:sldChg>
      <pc:sldChg chg="modSp mod">
        <pc:chgData name="Cynthia Hung" userId="f14f8da6-1ad2-4abf-8a50-91c09195f1a4" providerId="ADAL" clId="{3D4FDB3B-5CE4-43FC-B121-DE39FC1A8E11}" dt="2025-01-23T03:34:06.430" v="76" actId="13244"/>
        <pc:sldMkLst>
          <pc:docMk/>
          <pc:sldMk cId="3542241209" sldId="3633"/>
        </pc:sldMkLst>
        <pc:spChg chg="ord">
          <ac:chgData name="Cynthia Hung" userId="f14f8da6-1ad2-4abf-8a50-91c09195f1a4" providerId="ADAL" clId="{3D4FDB3B-5CE4-43FC-B121-DE39FC1A8E11}" dt="2025-01-23T03:34:06.430" v="76" actId="13244"/>
          <ac:spMkLst>
            <pc:docMk/>
            <pc:sldMk cId="3542241209" sldId="3633"/>
            <ac:spMk id="6" creationId="{D5D5F2EA-5EC6-E551-9FF8-78BA9DD49AE1}"/>
          </ac:spMkLst>
        </pc:spChg>
      </pc:sldChg>
      <pc:sldChg chg="modSp mod">
        <pc:chgData name="Cynthia Hung" userId="f14f8da6-1ad2-4abf-8a50-91c09195f1a4" providerId="ADAL" clId="{3D4FDB3B-5CE4-43FC-B121-DE39FC1A8E11}" dt="2025-01-23T03:51:36.328" v="85" actId="207"/>
        <pc:sldMkLst>
          <pc:docMk/>
          <pc:sldMk cId="1923531000" sldId="3637"/>
        </pc:sldMkLst>
        <pc:spChg chg="mod ord">
          <ac:chgData name="Cynthia Hung" userId="f14f8da6-1ad2-4abf-8a50-91c09195f1a4" providerId="ADAL" clId="{3D4FDB3B-5CE4-43FC-B121-DE39FC1A8E11}" dt="2025-01-23T03:51:36.328" v="85" actId="207"/>
          <ac:spMkLst>
            <pc:docMk/>
            <pc:sldMk cId="1923531000" sldId="3637"/>
            <ac:spMk id="5" creationId="{9280B56E-F3AA-EAA7-C7A1-570CE9ECA94A}"/>
          </ac:spMkLst>
        </pc:spChg>
        <pc:spChg chg="ord">
          <ac:chgData name="Cynthia Hung" userId="f14f8da6-1ad2-4abf-8a50-91c09195f1a4" providerId="ADAL" clId="{3D4FDB3B-5CE4-43FC-B121-DE39FC1A8E11}" dt="2025-01-23T03:28:08.668" v="58" actId="13244"/>
          <ac:spMkLst>
            <pc:docMk/>
            <pc:sldMk cId="1923531000" sldId="3637"/>
            <ac:spMk id="7" creationId="{D5A987F4-798C-F069-9B48-EAAAFE0BC66B}"/>
          </ac:spMkLst>
        </pc:spChg>
      </pc:sldChg>
      <pc:sldChg chg="modSp mod">
        <pc:chgData name="Cynthia Hung" userId="f14f8da6-1ad2-4abf-8a50-91c09195f1a4" providerId="ADAL" clId="{3D4FDB3B-5CE4-43FC-B121-DE39FC1A8E11}" dt="2025-01-23T03:37:07.533" v="82" actId="13244"/>
        <pc:sldMkLst>
          <pc:docMk/>
          <pc:sldMk cId="3637570916" sldId="3640"/>
        </pc:sldMkLst>
        <pc:spChg chg="ord">
          <ac:chgData name="Cynthia Hung" userId="f14f8da6-1ad2-4abf-8a50-91c09195f1a4" providerId="ADAL" clId="{3D4FDB3B-5CE4-43FC-B121-DE39FC1A8E11}" dt="2025-01-23T03:37:07.533" v="82" actId="13244"/>
          <ac:spMkLst>
            <pc:docMk/>
            <pc:sldMk cId="3637570916" sldId="3640"/>
            <ac:spMk id="5" creationId="{DC2475F5-77D6-AEAF-B580-21AF7668E44C}"/>
          </ac:spMkLst>
        </pc:spChg>
      </pc:sldChg>
      <pc:sldChg chg="delSp modSp mod delAnim">
        <pc:chgData name="Cynthia Hung" userId="f14f8da6-1ad2-4abf-8a50-91c09195f1a4" providerId="ADAL" clId="{3D4FDB3B-5CE4-43FC-B121-DE39FC1A8E11}" dt="2025-01-23T03:56:11.658" v="87" actId="208"/>
        <pc:sldMkLst>
          <pc:docMk/>
          <pc:sldMk cId="1359134391" sldId="3656"/>
        </pc:sldMkLst>
        <pc:spChg chg="mod">
          <ac:chgData name="Cynthia Hung" userId="f14f8da6-1ad2-4abf-8a50-91c09195f1a4" providerId="ADAL" clId="{3D4FDB3B-5CE4-43FC-B121-DE39FC1A8E11}" dt="2025-01-23T03:56:07.455" v="86" actId="207"/>
          <ac:spMkLst>
            <pc:docMk/>
            <pc:sldMk cId="1359134391" sldId="3656"/>
            <ac:spMk id="3" creationId="{2E0DF7BF-7B8E-3DF7-7577-6B778B4F572C}"/>
          </ac:spMkLst>
        </pc:spChg>
        <pc:spChg chg="del">
          <ac:chgData name="Cynthia Hung" userId="f14f8da6-1ad2-4abf-8a50-91c09195f1a4" providerId="ADAL" clId="{3D4FDB3B-5CE4-43FC-B121-DE39FC1A8E11}" dt="2025-01-23T03:31:15.095" v="73" actId="478"/>
          <ac:spMkLst>
            <pc:docMk/>
            <pc:sldMk cId="1359134391" sldId="3656"/>
            <ac:spMk id="5" creationId="{50A347A1-BDFE-8B4F-5FA2-FECF995E71B0}"/>
          </ac:spMkLst>
        </pc:spChg>
        <pc:spChg chg="mod">
          <ac:chgData name="Cynthia Hung" userId="f14f8da6-1ad2-4abf-8a50-91c09195f1a4" providerId="ADAL" clId="{3D4FDB3B-5CE4-43FC-B121-DE39FC1A8E11}" dt="2025-01-23T03:30:46.230" v="67" actId="14100"/>
          <ac:spMkLst>
            <pc:docMk/>
            <pc:sldMk cId="1359134391" sldId="3656"/>
            <ac:spMk id="6" creationId="{DAB58B3C-B808-894B-C28A-E6DE74C452FD}"/>
          </ac:spMkLst>
        </pc:spChg>
        <pc:spChg chg="mod">
          <ac:chgData name="Cynthia Hung" userId="f14f8da6-1ad2-4abf-8a50-91c09195f1a4" providerId="ADAL" clId="{3D4FDB3B-5CE4-43FC-B121-DE39FC1A8E11}" dt="2025-01-23T03:31:12.530" v="72" actId="14100"/>
          <ac:spMkLst>
            <pc:docMk/>
            <pc:sldMk cId="1359134391" sldId="3656"/>
            <ac:spMk id="7" creationId="{C5210E15-50AB-9288-B7A8-C70E792D117F}"/>
          </ac:spMkLst>
        </pc:spChg>
        <pc:spChg chg="ord">
          <ac:chgData name="Cynthia Hung" userId="f14f8da6-1ad2-4abf-8a50-91c09195f1a4" providerId="ADAL" clId="{3D4FDB3B-5CE4-43FC-B121-DE39FC1A8E11}" dt="2025-01-23T03:30:11.151" v="63" actId="13244"/>
          <ac:spMkLst>
            <pc:docMk/>
            <pc:sldMk cId="1359134391" sldId="3656"/>
            <ac:spMk id="11" creationId="{70BA9CFD-B8A1-F2C0-5297-8EF19E106363}"/>
          </ac:spMkLst>
        </pc:spChg>
        <pc:spChg chg="del">
          <ac:chgData name="Cynthia Hung" userId="f14f8da6-1ad2-4abf-8a50-91c09195f1a4" providerId="ADAL" clId="{3D4FDB3B-5CE4-43FC-B121-DE39FC1A8E11}" dt="2025-01-23T03:30:49.275" v="68" actId="478"/>
          <ac:spMkLst>
            <pc:docMk/>
            <pc:sldMk cId="1359134391" sldId="3656"/>
            <ac:spMk id="16" creationId="{3807D9C3-8772-3D66-BA74-8F6F51EA54D1}"/>
          </ac:spMkLst>
        </pc:spChg>
        <pc:picChg chg="mod">
          <ac:chgData name="Cynthia Hung" userId="f14f8da6-1ad2-4abf-8a50-91c09195f1a4" providerId="ADAL" clId="{3D4FDB3B-5CE4-43FC-B121-DE39FC1A8E11}" dt="2025-01-23T03:56:11.658" v="87" actId="208"/>
          <ac:picMkLst>
            <pc:docMk/>
            <pc:sldMk cId="1359134391" sldId="3656"/>
            <ac:picMk id="9" creationId="{EF23C63E-D2D7-967B-EEC3-0EB6F0B5A0B4}"/>
          </ac:picMkLst>
        </pc:picChg>
      </pc:sldChg>
      <pc:sldChg chg="modSp mod">
        <pc:chgData name="Cynthia Hung" userId="f14f8da6-1ad2-4abf-8a50-91c09195f1a4" providerId="ADAL" clId="{3D4FDB3B-5CE4-43FC-B121-DE39FC1A8E11}" dt="2025-01-23T03:34:26.163" v="81" actId="13244"/>
        <pc:sldMkLst>
          <pc:docMk/>
          <pc:sldMk cId="3120156912" sldId="3671"/>
        </pc:sldMkLst>
        <pc:spChg chg="ord">
          <ac:chgData name="Cynthia Hung" userId="f14f8da6-1ad2-4abf-8a50-91c09195f1a4" providerId="ADAL" clId="{3D4FDB3B-5CE4-43FC-B121-DE39FC1A8E11}" dt="2025-01-23T03:34:24.700" v="80" actId="13244"/>
          <ac:spMkLst>
            <pc:docMk/>
            <pc:sldMk cId="3120156912" sldId="3671"/>
            <ac:spMk id="4" creationId="{47B95B75-ECD6-E620-5D53-4217A9C4FF69}"/>
          </ac:spMkLst>
        </pc:spChg>
        <pc:spChg chg="ord">
          <ac:chgData name="Cynthia Hung" userId="f14f8da6-1ad2-4abf-8a50-91c09195f1a4" providerId="ADAL" clId="{3D4FDB3B-5CE4-43FC-B121-DE39FC1A8E11}" dt="2025-01-23T03:34:18.766" v="78" actId="13244"/>
          <ac:spMkLst>
            <pc:docMk/>
            <pc:sldMk cId="3120156912" sldId="3671"/>
            <ac:spMk id="7" creationId="{DB527C56-1A78-0524-F4BC-91A966F5D6B5}"/>
          </ac:spMkLst>
        </pc:spChg>
        <pc:spChg chg="ord">
          <ac:chgData name="Cynthia Hung" userId="f14f8da6-1ad2-4abf-8a50-91c09195f1a4" providerId="ADAL" clId="{3D4FDB3B-5CE4-43FC-B121-DE39FC1A8E11}" dt="2025-01-23T03:34:26.163" v="81" actId="13244"/>
          <ac:spMkLst>
            <pc:docMk/>
            <pc:sldMk cId="3120156912" sldId="3671"/>
            <ac:spMk id="8" creationId="{83F4D5D2-9D50-8C51-8581-437256B5B9D5}"/>
          </ac:spMkLst>
        </pc:spChg>
        <pc:spChg chg="ord">
          <ac:chgData name="Cynthia Hung" userId="f14f8da6-1ad2-4abf-8a50-91c09195f1a4" providerId="ADAL" clId="{3D4FDB3B-5CE4-43FC-B121-DE39FC1A8E11}" dt="2025-01-23T03:34:16.025" v="77" actId="13244"/>
          <ac:spMkLst>
            <pc:docMk/>
            <pc:sldMk cId="3120156912" sldId="3671"/>
            <ac:spMk id="9" creationId="{02718260-9081-689E-D9E2-6A56671D3369}"/>
          </ac:spMkLst>
        </pc:spChg>
        <pc:spChg chg="ord">
          <ac:chgData name="Cynthia Hung" userId="f14f8da6-1ad2-4abf-8a50-91c09195f1a4" providerId="ADAL" clId="{3D4FDB3B-5CE4-43FC-B121-DE39FC1A8E11}" dt="2025-01-23T03:34:20.257" v="79" actId="13244"/>
          <ac:spMkLst>
            <pc:docMk/>
            <pc:sldMk cId="3120156912" sldId="3671"/>
            <ac:spMk id="11" creationId="{09B9C977-31DD-A080-7830-D8E17D1D212B}"/>
          </ac:spMkLst>
        </pc:spChg>
      </pc:sldChg>
      <pc:sldChg chg="modSp mod">
        <pc:chgData name="Cynthia Hung" userId="f14f8da6-1ad2-4abf-8a50-91c09195f1a4" providerId="ADAL" clId="{3D4FDB3B-5CE4-43FC-B121-DE39FC1A8E11}" dt="2025-01-23T03:33:38.925" v="75" actId="13244"/>
        <pc:sldMkLst>
          <pc:docMk/>
          <pc:sldMk cId="3277150575" sldId="3672"/>
        </pc:sldMkLst>
        <pc:spChg chg="ord">
          <ac:chgData name="Cynthia Hung" userId="f14f8da6-1ad2-4abf-8a50-91c09195f1a4" providerId="ADAL" clId="{3D4FDB3B-5CE4-43FC-B121-DE39FC1A8E11}" dt="2025-01-23T03:33:38.925" v="75" actId="13244"/>
          <ac:spMkLst>
            <pc:docMk/>
            <pc:sldMk cId="3277150575" sldId="3672"/>
            <ac:spMk id="5" creationId="{AF9B178C-1129-1132-451D-A57FB0A26800}"/>
          </ac:spMkLst>
        </pc:spChg>
      </pc:sldChg>
      <pc:sldChg chg="modSp mod">
        <pc:chgData name="Cynthia Hung" userId="f14f8da6-1ad2-4abf-8a50-91c09195f1a4" providerId="ADAL" clId="{3D4FDB3B-5CE4-43FC-B121-DE39FC1A8E11}" dt="2025-01-23T03:27:37.597" v="56" actId="13244"/>
        <pc:sldMkLst>
          <pc:docMk/>
          <pc:sldMk cId="1592179587" sldId="4593"/>
        </pc:sldMkLst>
        <pc:spChg chg="ord">
          <ac:chgData name="Cynthia Hung" userId="f14f8da6-1ad2-4abf-8a50-91c09195f1a4" providerId="ADAL" clId="{3D4FDB3B-5CE4-43FC-B121-DE39FC1A8E11}" dt="2025-01-23T03:27:37.597" v="56" actId="13244"/>
          <ac:spMkLst>
            <pc:docMk/>
            <pc:sldMk cId="1592179587" sldId="4593"/>
            <ac:spMk id="6" creationId="{55555C60-B8E4-B5D5-9BBB-23C60709562A}"/>
          </ac:spMkLst>
        </pc:spChg>
      </pc:sldChg>
      <pc:sldChg chg="modSp mod">
        <pc:chgData name="Cynthia Hung" userId="f14f8da6-1ad2-4abf-8a50-91c09195f1a4" providerId="ADAL" clId="{3D4FDB3B-5CE4-43FC-B121-DE39FC1A8E11}" dt="2025-01-23T03:27:30.455" v="55" actId="13244"/>
        <pc:sldMkLst>
          <pc:docMk/>
          <pc:sldMk cId="3602348522" sldId="4632"/>
        </pc:sldMkLst>
        <pc:spChg chg="ord">
          <ac:chgData name="Cynthia Hung" userId="f14f8da6-1ad2-4abf-8a50-91c09195f1a4" providerId="ADAL" clId="{3D4FDB3B-5CE4-43FC-B121-DE39FC1A8E11}" dt="2025-01-23T03:27:30.455" v="55" actId="13244"/>
          <ac:spMkLst>
            <pc:docMk/>
            <pc:sldMk cId="3602348522" sldId="4632"/>
            <ac:spMk id="4" creationId="{D01504A2-4855-A858-CCDB-97A69DEC040C}"/>
          </ac:spMkLst>
        </pc:spChg>
      </pc:sldChg>
      <pc:sldChg chg="modSp mod">
        <pc:chgData name="Cynthia Hung" userId="f14f8da6-1ad2-4abf-8a50-91c09195f1a4" providerId="ADAL" clId="{3D4FDB3B-5CE4-43FC-B121-DE39FC1A8E11}" dt="2025-01-23T03:27:59.082" v="57" actId="13244"/>
        <pc:sldMkLst>
          <pc:docMk/>
          <pc:sldMk cId="476879158" sldId="4633"/>
        </pc:sldMkLst>
        <pc:spChg chg="ord">
          <ac:chgData name="Cynthia Hung" userId="f14f8da6-1ad2-4abf-8a50-91c09195f1a4" providerId="ADAL" clId="{3D4FDB3B-5CE4-43FC-B121-DE39FC1A8E11}" dt="2025-01-23T03:27:59.082" v="57" actId="13244"/>
          <ac:spMkLst>
            <pc:docMk/>
            <pc:sldMk cId="476879158" sldId="4633"/>
            <ac:spMk id="10" creationId="{E8F750F6-9291-E173-4B5F-63E8DC851431}"/>
          </ac:spMkLst>
        </pc:spChg>
      </pc:sldChg>
      <pc:sldChg chg="modSp mod">
        <pc:chgData name="Cynthia Hung" userId="f14f8da6-1ad2-4abf-8a50-91c09195f1a4" providerId="ADAL" clId="{3D4FDB3B-5CE4-43FC-B121-DE39FC1A8E11}" dt="2025-01-23T03:29:22.121" v="62" actId="207"/>
        <pc:sldMkLst>
          <pc:docMk/>
          <pc:sldMk cId="903560383" sldId="4634"/>
        </pc:sldMkLst>
        <pc:spChg chg="mod">
          <ac:chgData name="Cynthia Hung" userId="f14f8da6-1ad2-4abf-8a50-91c09195f1a4" providerId="ADAL" clId="{3D4FDB3B-5CE4-43FC-B121-DE39FC1A8E11}" dt="2025-01-23T03:29:14.504" v="61" actId="207"/>
          <ac:spMkLst>
            <pc:docMk/>
            <pc:sldMk cId="903560383" sldId="4634"/>
            <ac:spMk id="5" creationId="{D75F09E7-4B75-79A1-0790-A91737CD5156}"/>
          </ac:spMkLst>
        </pc:spChg>
        <pc:spChg chg="mod">
          <ac:chgData name="Cynthia Hung" userId="f14f8da6-1ad2-4abf-8a50-91c09195f1a4" providerId="ADAL" clId="{3D4FDB3B-5CE4-43FC-B121-DE39FC1A8E11}" dt="2025-01-23T03:29:22.121" v="62" actId="207"/>
          <ac:spMkLst>
            <pc:docMk/>
            <pc:sldMk cId="903560383" sldId="4634"/>
            <ac:spMk id="6" creationId="{EA17A576-5FE5-CB89-105C-652E13223424}"/>
          </ac:spMkLst>
        </pc:spChg>
        <pc:spChg chg="ord">
          <ac:chgData name="Cynthia Hung" userId="f14f8da6-1ad2-4abf-8a50-91c09195f1a4" providerId="ADAL" clId="{3D4FDB3B-5CE4-43FC-B121-DE39FC1A8E11}" dt="2025-01-23T03:28:21.949" v="60" actId="13244"/>
          <ac:spMkLst>
            <pc:docMk/>
            <pc:sldMk cId="903560383" sldId="4634"/>
            <ac:spMk id="10" creationId="{E2C1867D-187E-43EE-A40D-CB5D280F60D5}"/>
          </ac:spMkLst>
        </pc:spChg>
      </pc:sldChg>
      <pc:sldChg chg="modSp mod">
        <pc:chgData name="Cynthia Hung" userId="f14f8da6-1ad2-4abf-8a50-91c09195f1a4" providerId="ADAL" clId="{3D4FDB3B-5CE4-43FC-B121-DE39FC1A8E11}" dt="2025-01-23T03:37:12.891" v="83" actId="13244"/>
        <pc:sldMkLst>
          <pc:docMk/>
          <pc:sldMk cId="929193715" sldId="4635"/>
        </pc:sldMkLst>
        <pc:spChg chg="ord">
          <ac:chgData name="Cynthia Hung" userId="f14f8da6-1ad2-4abf-8a50-91c09195f1a4" providerId="ADAL" clId="{3D4FDB3B-5CE4-43FC-B121-DE39FC1A8E11}" dt="2025-01-23T03:37:12.891" v="83" actId="13244"/>
          <ac:spMkLst>
            <pc:docMk/>
            <pc:sldMk cId="929193715" sldId="4635"/>
            <ac:spMk id="6" creationId="{6ACE30E7-41FD-EB19-8B65-2EAAA071EA18}"/>
          </ac:spMkLst>
        </pc:spChg>
      </pc:sldChg>
      <pc:sldChg chg="modSp mod">
        <pc:chgData name="Cynthia Hung" userId="f14f8da6-1ad2-4abf-8a50-91c09195f1a4" providerId="ADAL" clId="{3D4FDB3B-5CE4-43FC-B121-DE39FC1A8E11}" dt="2025-01-23T03:37:20.586" v="84" actId="13244"/>
        <pc:sldMkLst>
          <pc:docMk/>
          <pc:sldMk cId="584682995" sldId="4636"/>
        </pc:sldMkLst>
        <pc:spChg chg="ord">
          <ac:chgData name="Cynthia Hung" userId="f14f8da6-1ad2-4abf-8a50-91c09195f1a4" providerId="ADAL" clId="{3D4FDB3B-5CE4-43FC-B121-DE39FC1A8E11}" dt="2025-01-23T03:37:20.586" v="84" actId="13244"/>
          <ac:spMkLst>
            <pc:docMk/>
            <pc:sldMk cId="584682995" sldId="4636"/>
            <ac:spMk id="7" creationId="{79A5858C-AC67-90D8-F384-71242D5DE256}"/>
          </ac:spMkLst>
        </pc:spChg>
      </pc:sldChg>
      <pc:sldMasterChg chg="modSldLayout sldLayoutOrd">
        <pc:chgData name="Cynthia Hung" userId="f14f8da6-1ad2-4abf-8a50-91c09195f1a4" providerId="ADAL" clId="{3D4FDB3B-5CE4-43FC-B121-DE39FC1A8E11}" dt="2025-01-23T03:19:19.937" v="37" actId="14100"/>
        <pc:sldMasterMkLst>
          <pc:docMk/>
          <pc:sldMasterMk cId="362557630" sldId="2147483723"/>
        </pc:sldMasterMkLst>
        <pc:sldLayoutChg chg="addSp modSp mod">
          <pc:chgData name="Cynthia Hung" userId="f14f8da6-1ad2-4abf-8a50-91c09195f1a4" providerId="ADAL" clId="{3D4FDB3B-5CE4-43FC-B121-DE39FC1A8E11}" dt="2025-01-23T03:19:19.937" v="37" actId="14100"/>
          <pc:sldLayoutMkLst>
            <pc:docMk/>
            <pc:sldMasterMk cId="362557630" sldId="2147483723"/>
            <pc:sldLayoutMk cId="2051756121" sldId="2147483890"/>
          </pc:sldLayoutMkLst>
          <pc:spChg chg="add mod">
            <ac:chgData name="Cynthia Hung" userId="f14f8da6-1ad2-4abf-8a50-91c09195f1a4" providerId="ADAL" clId="{3D4FDB3B-5CE4-43FC-B121-DE39FC1A8E11}" dt="2025-01-23T03:19:19.937" v="37" actId="14100"/>
            <ac:spMkLst>
              <pc:docMk/>
              <pc:sldMasterMk cId="362557630" sldId="2147483723"/>
              <pc:sldLayoutMk cId="2051756121" sldId="2147483890"/>
              <ac:spMk id="2" creationId="{B4EFB3A6-7EC2-CF7B-BA47-11F9E387400D}"/>
            </ac:spMkLst>
          </pc:spChg>
        </pc:sldLayoutChg>
        <pc:sldLayoutChg chg="modSp mod ord">
          <pc:chgData name="Cynthia Hung" userId="f14f8da6-1ad2-4abf-8a50-91c09195f1a4" providerId="ADAL" clId="{3D4FDB3B-5CE4-43FC-B121-DE39FC1A8E11}" dt="2025-01-23T03:18:18.318" v="33" actId="20578"/>
          <pc:sldLayoutMkLst>
            <pc:docMk/>
            <pc:sldMasterMk cId="362557630" sldId="2147483723"/>
            <pc:sldLayoutMk cId="766975815" sldId="2147484093"/>
          </pc:sldLayoutMkLst>
          <pc:spChg chg="mod">
            <ac:chgData name="Cynthia Hung" userId="f14f8da6-1ad2-4abf-8a50-91c09195f1a4" providerId="ADAL" clId="{3D4FDB3B-5CE4-43FC-B121-DE39FC1A8E11}" dt="2025-01-23T03:18:18.318" v="33" actId="20578"/>
            <ac:spMkLst>
              <pc:docMk/>
              <pc:sldMasterMk cId="362557630" sldId="2147483723"/>
              <pc:sldLayoutMk cId="766975815" sldId="2147484093"/>
              <ac:spMk id="2" creationId="{7999F807-1FB2-A8ED-2947-2E794F269C0A}"/>
            </ac:spMkLst>
          </pc:spChg>
          <pc:spChg chg="mod">
            <ac:chgData name="Cynthia Hung" userId="f14f8da6-1ad2-4abf-8a50-91c09195f1a4" providerId="ADAL" clId="{3D4FDB3B-5CE4-43FC-B121-DE39FC1A8E11}" dt="2025-01-23T03:18:18.318" v="33" actId="20578"/>
            <ac:spMkLst>
              <pc:docMk/>
              <pc:sldMasterMk cId="362557630" sldId="2147483723"/>
              <pc:sldLayoutMk cId="766975815" sldId="2147484093"/>
              <ac:spMk id="4" creationId="{4BD766FA-86C3-6C7F-4F37-DFFEE01B3865}"/>
            </ac:spMkLst>
          </pc:spChg>
        </pc:sldLayoutChg>
        <pc:sldLayoutChg chg="mod ord">
          <pc:chgData name="Cynthia Hung" userId="f14f8da6-1ad2-4abf-8a50-91c09195f1a4" providerId="ADAL" clId="{3D4FDB3B-5CE4-43FC-B121-DE39FC1A8E11}" dt="2025-01-23T03:18:20.090" v="34" actId="20578"/>
          <pc:sldLayoutMkLst>
            <pc:docMk/>
            <pc:sldMasterMk cId="362557630" sldId="2147483723"/>
            <pc:sldLayoutMk cId="3816111932" sldId="2147484094"/>
          </pc:sldLayoutMkLst>
        </pc:sldLayoutChg>
      </pc:sldMasterChg>
      <pc:sldMasterChg chg="del sldLayoutOrd">
        <pc:chgData name="Cynthia Hung" userId="f14f8da6-1ad2-4abf-8a50-91c09195f1a4" providerId="ADAL" clId="{3D4FDB3B-5CE4-43FC-B121-DE39FC1A8E11}" dt="2025-01-23T03:18:23.319" v="35" actId="2696"/>
        <pc:sldMasterMkLst>
          <pc:docMk/>
          <pc:sldMasterMk cId="1440080119" sldId="2147483996"/>
        </pc:sldMasterMkLst>
      </pc:sldMasterChg>
    </pc:docChg>
  </pc:docChgLst>
  <pc:docChgLst>
    <pc:chgData name="Cynthia Hung" userId="f14f8da6-1ad2-4abf-8a50-91c09195f1a4" providerId="ADAL" clId="{B7268F8C-9595-4EF8-84A8-0CEC7E9FC606}"/>
    <pc:docChg chg="undo custSel modSld delMainMaster modMainMaster modNotesMaster modHandout">
      <pc:chgData name="Cynthia Hung" userId="f14f8da6-1ad2-4abf-8a50-91c09195f1a4" providerId="ADAL" clId="{B7268F8C-9595-4EF8-84A8-0CEC7E9FC606}" dt="2025-01-14T02:14:34.594" v="638" actId="948"/>
      <pc:docMkLst>
        <pc:docMk/>
      </pc:docMkLst>
      <pc:sldChg chg="addSp delSp modSp mod modClrScheme chgLayout modNotes modNotesTx">
        <pc:chgData name="Cynthia Hung" userId="f14f8da6-1ad2-4abf-8a50-91c09195f1a4" providerId="ADAL" clId="{B7268F8C-9595-4EF8-84A8-0CEC7E9FC606}" dt="2025-01-14T00:23:54.908" v="486" actId="790"/>
        <pc:sldMkLst>
          <pc:docMk/>
          <pc:sldMk cId="3130548109" sldId="959"/>
        </pc:sldMkLst>
      </pc:sldChg>
      <pc:sldChg chg="addSp delSp modSp mod modClrScheme chgLayout modNotes modNotesTx">
        <pc:chgData name="Cynthia Hung" userId="f14f8da6-1ad2-4abf-8a50-91c09195f1a4" providerId="ADAL" clId="{B7268F8C-9595-4EF8-84A8-0CEC7E9FC606}" dt="2025-01-14T00:23:50.202" v="485" actId="790"/>
        <pc:sldMkLst>
          <pc:docMk/>
          <pc:sldMk cId="4262367848" sldId="1300"/>
        </pc:sldMkLst>
        <pc:spChg chg="add mod ord">
          <ac:chgData name="Cynthia Hung" userId="f14f8da6-1ad2-4abf-8a50-91c09195f1a4" providerId="ADAL" clId="{B7268F8C-9595-4EF8-84A8-0CEC7E9FC606}" dt="2025-01-13T01:08:11.835" v="290" actId="207"/>
          <ac:spMkLst>
            <pc:docMk/>
            <pc:sldMk cId="4262367848" sldId="1300"/>
            <ac:spMk id="6" creationId="{4BA5D96E-11DA-6062-CC46-B0EFC30BA435}"/>
          </ac:spMkLst>
        </pc:spChg>
      </pc:sldChg>
      <pc:sldChg chg="addSp delSp modSp mod modNotes modNotesTx">
        <pc:chgData name="Cynthia Hung" userId="f14f8da6-1ad2-4abf-8a50-91c09195f1a4" providerId="ADAL" clId="{B7268F8C-9595-4EF8-84A8-0CEC7E9FC606}" dt="2025-01-14T00:38:25.976" v="504" actId="2711"/>
        <pc:sldMkLst>
          <pc:docMk/>
          <pc:sldMk cId="896964635" sldId="3599"/>
        </pc:sldMkLst>
      </pc:sldChg>
      <pc:sldChg chg="delSp modSp mod modNotes modNotesTx">
        <pc:chgData name="Cynthia Hung" userId="f14f8da6-1ad2-4abf-8a50-91c09195f1a4" providerId="ADAL" clId="{B7268F8C-9595-4EF8-84A8-0CEC7E9FC606}" dt="2025-01-14T00:23:40.329" v="483" actId="790"/>
        <pc:sldMkLst>
          <pc:docMk/>
          <pc:sldMk cId="4082568619" sldId="3626"/>
        </pc:sldMkLst>
        <pc:spChg chg="mod">
          <ac:chgData name="Cynthia Hung" userId="f14f8da6-1ad2-4abf-8a50-91c09195f1a4" providerId="ADAL" clId="{B7268F8C-9595-4EF8-84A8-0CEC7E9FC606}" dt="2025-01-13T21:47:22.773" v="313" actId="2"/>
          <ac:spMkLst>
            <pc:docMk/>
            <pc:sldMk cId="4082568619" sldId="3626"/>
            <ac:spMk id="3" creationId="{6BDC6FD2-290D-C4B3-510E-9030DD1DAC7A}"/>
          </ac:spMkLst>
        </pc:spChg>
        <pc:spChg chg="mod">
          <ac:chgData name="Cynthia Hung" userId="f14f8da6-1ad2-4abf-8a50-91c09195f1a4" providerId="ADAL" clId="{B7268F8C-9595-4EF8-84A8-0CEC7E9FC606}" dt="2025-01-12T23:16:22.996" v="30" actId="790"/>
          <ac:spMkLst>
            <pc:docMk/>
            <pc:sldMk cId="4082568619" sldId="3626"/>
            <ac:spMk id="6" creationId="{E579C703-5C94-6A7C-B59A-A1B8955DFF6A}"/>
          </ac:spMkLst>
        </pc:spChg>
      </pc:sldChg>
      <pc:sldChg chg="addSp delSp modSp mod modNotes modNotesTx">
        <pc:chgData name="Cynthia Hung" userId="f14f8da6-1ad2-4abf-8a50-91c09195f1a4" providerId="ADAL" clId="{B7268F8C-9595-4EF8-84A8-0CEC7E9FC606}" dt="2025-01-14T00:56:15.785" v="548" actId="790"/>
        <pc:sldMkLst>
          <pc:docMk/>
          <pc:sldMk cId="3669576459" sldId="3628"/>
        </pc:sldMkLst>
        <pc:spChg chg="mod">
          <ac:chgData name="Cynthia Hung" userId="f14f8da6-1ad2-4abf-8a50-91c09195f1a4" providerId="ADAL" clId="{B7268F8C-9595-4EF8-84A8-0CEC7E9FC606}" dt="2025-01-12T23:22:16.138" v="114" actId="790"/>
          <ac:spMkLst>
            <pc:docMk/>
            <pc:sldMk cId="3669576459" sldId="3628"/>
            <ac:spMk id="3" creationId="{5483C14C-708F-5D78-466D-3848B1C84650}"/>
          </ac:spMkLst>
        </pc:spChg>
        <pc:spChg chg="add mod">
          <ac:chgData name="Cynthia Hung" userId="f14f8da6-1ad2-4abf-8a50-91c09195f1a4" providerId="ADAL" clId="{B7268F8C-9595-4EF8-84A8-0CEC7E9FC606}" dt="2025-01-12T23:22:16.138" v="114" actId="790"/>
          <ac:spMkLst>
            <pc:docMk/>
            <pc:sldMk cId="3669576459" sldId="3628"/>
            <ac:spMk id="7" creationId="{B1E4DE9E-F42F-81C1-CB99-1067A41E47D8}"/>
          </ac:spMkLst>
        </pc:spChg>
      </pc:sldChg>
      <pc:sldChg chg="addSp delSp modSp mod modNotes modNotesTx">
        <pc:chgData name="Cynthia Hung" userId="f14f8da6-1ad2-4abf-8a50-91c09195f1a4" providerId="ADAL" clId="{B7268F8C-9595-4EF8-84A8-0CEC7E9FC606}" dt="2025-01-14T01:00:25.895" v="556" actId="790"/>
        <pc:sldMkLst>
          <pc:docMk/>
          <pc:sldMk cId="3542241209" sldId="3633"/>
        </pc:sldMkLst>
        <pc:spChg chg="add mod">
          <ac:chgData name="Cynthia Hung" userId="f14f8da6-1ad2-4abf-8a50-91c09195f1a4" providerId="ADAL" clId="{B7268F8C-9595-4EF8-84A8-0CEC7E9FC606}" dt="2025-01-13T00:10:03.012" v="137" actId="790"/>
          <ac:spMkLst>
            <pc:docMk/>
            <pc:sldMk cId="3542241209" sldId="3633"/>
            <ac:spMk id="6" creationId="{D5D5F2EA-5EC6-E551-9FF8-78BA9DD49AE1}"/>
          </ac:spMkLst>
        </pc:spChg>
        <pc:spChg chg="mod">
          <ac:chgData name="Cynthia Hung" userId="f14f8da6-1ad2-4abf-8a50-91c09195f1a4" providerId="ADAL" clId="{B7268F8C-9595-4EF8-84A8-0CEC7E9FC606}" dt="2025-01-13T00:42:33.795" v="267" actId="12"/>
          <ac:spMkLst>
            <pc:docMk/>
            <pc:sldMk cId="3542241209" sldId="3633"/>
            <ac:spMk id="8" creationId="{EFEEDEE2-52F7-05C8-4AAF-81F3FBE2347E}"/>
          </ac:spMkLst>
        </pc:spChg>
      </pc:sldChg>
      <pc:sldChg chg="addSp delSp modSp mod modNotes modNotesTx">
        <pc:chgData name="Cynthia Hung" userId="f14f8da6-1ad2-4abf-8a50-91c09195f1a4" providerId="ADAL" clId="{B7268F8C-9595-4EF8-84A8-0CEC7E9FC606}" dt="2025-01-14T00:38:46.707" v="506" actId="790"/>
        <pc:sldMkLst>
          <pc:docMk/>
          <pc:sldMk cId="1923531000" sldId="3637"/>
        </pc:sldMkLst>
        <pc:spChg chg="mod">
          <ac:chgData name="Cynthia Hung" userId="f14f8da6-1ad2-4abf-8a50-91c09195f1a4" providerId="ADAL" clId="{B7268F8C-9595-4EF8-84A8-0CEC7E9FC606}" dt="2025-01-12T23:20:42.501" v="82" actId="790"/>
          <ac:spMkLst>
            <pc:docMk/>
            <pc:sldMk cId="1923531000" sldId="3637"/>
            <ac:spMk id="3" creationId="{C314FF6B-EE3D-DABB-50E4-F72CAFBD4269}"/>
          </ac:spMkLst>
        </pc:spChg>
        <pc:spChg chg="mod ord">
          <ac:chgData name="Cynthia Hung" userId="f14f8da6-1ad2-4abf-8a50-91c09195f1a4" providerId="ADAL" clId="{B7268F8C-9595-4EF8-84A8-0CEC7E9FC606}" dt="2025-01-13T00:27:35.168" v="255" actId="13244"/>
          <ac:spMkLst>
            <pc:docMk/>
            <pc:sldMk cId="1923531000" sldId="3637"/>
            <ac:spMk id="5" creationId="{9280B56E-F3AA-EAA7-C7A1-570CE9ECA94A}"/>
          </ac:spMkLst>
        </pc:spChg>
        <pc:spChg chg="add mod">
          <ac:chgData name="Cynthia Hung" userId="f14f8da6-1ad2-4abf-8a50-91c09195f1a4" providerId="ADAL" clId="{B7268F8C-9595-4EF8-84A8-0CEC7E9FC606}" dt="2025-01-12T23:20:42.501" v="82" actId="790"/>
          <ac:spMkLst>
            <pc:docMk/>
            <pc:sldMk cId="1923531000" sldId="3637"/>
            <ac:spMk id="7" creationId="{D5A987F4-798C-F069-9B48-EAAAFE0BC66B}"/>
          </ac:spMkLst>
        </pc:spChg>
      </pc:sldChg>
      <pc:sldChg chg="addSp delSp modSp mod modNotes modNotesTx">
        <pc:chgData name="Cynthia Hung" userId="f14f8da6-1ad2-4abf-8a50-91c09195f1a4" providerId="ADAL" clId="{B7268F8C-9595-4EF8-84A8-0CEC7E9FC606}" dt="2025-01-14T02:07:20.458" v="566" actId="12"/>
        <pc:sldMkLst>
          <pc:docMk/>
          <pc:sldMk cId="3637570916" sldId="3640"/>
        </pc:sldMkLst>
        <pc:spChg chg="add mod">
          <ac:chgData name="Cynthia Hung" userId="f14f8da6-1ad2-4abf-8a50-91c09195f1a4" providerId="ADAL" clId="{B7268F8C-9595-4EF8-84A8-0CEC7E9FC606}" dt="2025-01-13T00:11:52.861" v="159" actId="790"/>
          <ac:spMkLst>
            <pc:docMk/>
            <pc:sldMk cId="3637570916" sldId="3640"/>
            <ac:spMk id="5" creationId="{DC2475F5-77D6-AEAF-B580-21AF7668E44C}"/>
          </ac:spMkLst>
        </pc:spChg>
        <pc:spChg chg="mod">
          <ac:chgData name="Cynthia Hung" userId="f14f8da6-1ad2-4abf-8a50-91c09195f1a4" providerId="ADAL" clId="{B7268F8C-9595-4EF8-84A8-0CEC7E9FC606}" dt="2025-01-13T00:43:48.378" v="270" actId="12"/>
          <ac:spMkLst>
            <pc:docMk/>
            <pc:sldMk cId="3637570916" sldId="3640"/>
            <ac:spMk id="10" creationId="{92BE574C-2D50-F86C-64E0-43E48FBD213D}"/>
          </ac:spMkLst>
        </pc:spChg>
      </pc:sldChg>
      <pc:sldChg chg="addSp delSp modSp mod modNotes modNotesTx">
        <pc:chgData name="Cynthia Hung" userId="f14f8da6-1ad2-4abf-8a50-91c09195f1a4" providerId="ADAL" clId="{B7268F8C-9595-4EF8-84A8-0CEC7E9FC606}" dt="2025-01-14T00:44:08.672" v="532" actId="790"/>
        <pc:sldMkLst>
          <pc:docMk/>
          <pc:sldMk cId="1359134391" sldId="3656"/>
        </pc:sldMkLst>
        <pc:spChg chg="mod">
          <ac:chgData name="Cynthia Hung" userId="f14f8da6-1ad2-4abf-8a50-91c09195f1a4" providerId="ADAL" clId="{B7268F8C-9595-4EF8-84A8-0CEC7E9FC606}" dt="2025-01-12T23:21:44.433" v="105" actId="790"/>
          <ac:spMkLst>
            <pc:docMk/>
            <pc:sldMk cId="1359134391" sldId="3656"/>
            <ac:spMk id="3" creationId="{2E0DF7BF-7B8E-3DF7-7577-6B778B4F572C}"/>
          </ac:spMkLst>
        </pc:spChg>
        <pc:spChg chg="mod">
          <ac:chgData name="Cynthia Hung" userId="f14f8da6-1ad2-4abf-8a50-91c09195f1a4" providerId="ADAL" clId="{B7268F8C-9595-4EF8-84A8-0CEC7E9FC606}" dt="2025-01-12T23:21:44.433" v="105" actId="790"/>
          <ac:spMkLst>
            <pc:docMk/>
            <pc:sldMk cId="1359134391" sldId="3656"/>
            <ac:spMk id="4" creationId="{44457C9B-AFC9-DD3A-32BC-5EEE578485A0}"/>
          </ac:spMkLst>
        </pc:spChg>
        <pc:spChg chg="mod">
          <ac:chgData name="Cynthia Hung" userId="f14f8da6-1ad2-4abf-8a50-91c09195f1a4" providerId="ADAL" clId="{B7268F8C-9595-4EF8-84A8-0CEC7E9FC606}" dt="2025-01-12T23:21:44.433" v="105" actId="790"/>
          <ac:spMkLst>
            <pc:docMk/>
            <pc:sldMk cId="1359134391" sldId="3656"/>
            <ac:spMk id="6" creationId="{DAB58B3C-B808-894B-C28A-E6DE74C452FD}"/>
          </ac:spMkLst>
        </pc:spChg>
        <pc:spChg chg="mod">
          <ac:chgData name="Cynthia Hung" userId="f14f8da6-1ad2-4abf-8a50-91c09195f1a4" providerId="ADAL" clId="{B7268F8C-9595-4EF8-84A8-0CEC7E9FC606}" dt="2025-01-12T23:21:44.433" v="105" actId="790"/>
          <ac:spMkLst>
            <pc:docMk/>
            <pc:sldMk cId="1359134391" sldId="3656"/>
            <ac:spMk id="7" creationId="{C5210E15-50AB-9288-B7A8-C70E792D117F}"/>
          </ac:spMkLst>
        </pc:spChg>
        <pc:spChg chg="add mod">
          <ac:chgData name="Cynthia Hung" userId="f14f8da6-1ad2-4abf-8a50-91c09195f1a4" providerId="ADAL" clId="{B7268F8C-9595-4EF8-84A8-0CEC7E9FC606}" dt="2025-01-12T23:21:44.433" v="105" actId="790"/>
          <ac:spMkLst>
            <pc:docMk/>
            <pc:sldMk cId="1359134391" sldId="3656"/>
            <ac:spMk id="11" creationId="{70BA9CFD-B8A1-F2C0-5297-8EF19E106363}"/>
          </ac:spMkLst>
        </pc:spChg>
      </pc:sldChg>
      <pc:sldChg chg="addSp delSp modSp mod modNotes modNotesTx">
        <pc:chgData name="Cynthia Hung" userId="f14f8da6-1ad2-4abf-8a50-91c09195f1a4" providerId="ADAL" clId="{B7268F8C-9595-4EF8-84A8-0CEC7E9FC606}" dt="2025-01-14T01:00:58.903" v="559" actId="790"/>
        <pc:sldMkLst>
          <pc:docMk/>
          <pc:sldMk cId="3120156912" sldId="3671"/>
        </pc:sldMkLst>
        <pc:spChg chg="mod">
          <ac:chgData name="Cynthia Hung" userId="f14f8da6-1ad2-4abf-8a50-91c09195f1a4" providerId="ADAL" clId="{B7268F8C-9595-4EF8-84A8-0CEC7E9FC606}" dt="2025-01-13T00:10:31.495" v="148" actId="790"/>
          <ac:spMkLst>
            <pc:docMk/>
            <pc:sldMk cId="3120156912" sldId="3671"/>
            <ac:spMk id="4" creationId="{47B95B75-ECD6-E620-5D53-4217A9C4FF69}"/>
          </ac:spMkLst>
        </pc:spChg>
        <pc:spChg chg="mod">
          <ac:chgData name="Cynthia Hung" userId="f14f8da6-1ad2-4abf-8a50-91c09195f1a4" providerId="ADAL" clId="{B7268F8C-9595-4EF8-84A8-0CEC7E9FC606}" dt="2025-01-13T00:43:14.037" v="268" actId="12"/>
          <ac:spMkLst>
            <pc:docMk/>
            <pc:sldMk cId="3120156912" sldId="3671"/>
            <ac:spMk id="7" creationId="{DB527C56-1A78-0524-F4BC-91A966F5D6B5}"/>
          </ac:spMkLst>
        </pc:spChg>
        <pc:spChg chg="mod">
          <ac:chgData name="Cynthia Hung" userId="f14f8da6-1ad2-4abf-8a50-91c09195f1a4" providerId="ADAL" clId="{B7268F8C-9595-4EF8-84A8-0CEC7E9FC606}" dt="2025-01-13T00:10:31.495" v="148" actId="790"/>
          <ac:spMkLst>
            <pc:docMk/>
            <pc:sldMk cId="3120156912" sldId="3671"/>
            <ac:spMk id="8" creationId="{83F4D5D2-9D50-8C51-8581-437256B5B9D5}"/>
          </ac:spMkLst>
        </pc:spChg>
        <pc:spChg chg="add mod">
          <ac:chgData name="Cynthia Hung" userId="f14f8da6-1ad2-4abf-8a50-91c09195f1a4" providerId="ADAL" clId="{B7268F8C-9595-4EF8-84A8-0CEC7E9FC606}" dt="2025-01-13T00:10:31.495" v="148" actId="790"/>
          <ac:spMkLst>
            <pc:docMk/>
            <pc:sldMk cId="3120156912" sldId="3671"/>
            <ac:spMk id="9" creationId="{02718260-9081-689E-D9E2-6A56671D3369}"/>
          </ac:spMkLst>
        </pc:spChg>
        <pc:spChg chg="mod">
          <ac:chgData name="Cynthia Hung" userId="f14f8da6-1ad2-4abf-8a50-91c09195f1a4" providerId="ADAL" clId="{B7268F8C-9595-4EF8-84A8-0CEC7E9FC606}" dt="2025-01-13T00:43:30.509" v="269" actId="12"/>
          <ac:spMkLst>
            <pc:docMk/>
            <pc:sldMk cId="3120156912" sldId="3671"/>
            <ac:spMk id="11" creationId="{09B9C977-31DD-A080-7830-D8E17D1D212B}"/>
          </ac:spMkLst>
        </pc:spChg>
      </pc:sldChg>
      <pc:sldChg chg="addSp delSp modSp mod modNotes modNotesTx">
        <pc:chgData name="Cynthia Hung" userId="f14f8da6-1ad2-4abf-8a50-91c09195f1a4" providerId="ADAL" clId="{B7268F8C-9595-4EF8-84A8-0CEC7E9FC606}" dt="2025-01-14T00:56:45.954" v="552" actId="948"/>
        <pc:sldMkLst>
          <pc:docMk/>
          <pc:sldMk cId="3277150575" sldId="3672"/>
        </pc:sldMkLst>
        <pc:spChg chg="mod">
          <ac:chgData name="Cynthia Hung" userId="f14f8da6-1ad2-4abf-8a50-91c09195f1a4" providerId="ADAL" clId="{B7268F8C-9595-4EF8-84A8-0CEC7E9FC606}" dt="2025-01-13T00:41:44.466" v="264" actId="12"/>
          <ac:spMkLst>
            <pc:docMk/>
            <pc:sldMk cId="3277150575" sldId="3672"/>
            <ac:spMk id="3" creationId="{18B75206-BB29-FAB5-DA5B-EB9BA761C22A}"/>
          </ac:spMkLst>
        </pc:spChg>
        <pc:spChg chg="add mod">
          <ac:chgData name="Cynthia Hung" userId="f14f8da6-1ad2-4abf-8a50-91c09195f1a4" providerId="ADAL" clId="{B7268F8C-9595-4EF8-84A8-0CEC7E9FC606}" dt="2025-01-12T23:22:58.995" v="124" actId="790"/>
          <ac:spMkLst>
            <pc:docMk/>
            <pc:sldMk cId="3277150575" sldId="3672"/>
            <ac:spMk id="5" creationId="{AF9B178C-1129-1132-451D-A57FB0A26800}"/>
          </ac:spMkLst>
        </pc:spChg>
        <pc:spChg chg="mod">
          <ac:chgData name="Cynthia Hung" userId="f14f8da6-1ad2-4abf-8a50-91c09195f1a4" providerId="ADAL" clId="{B7268F8C-9595-4EF8-84A8-0CEC7E9FC606}" dt="2025-01-13T00:41:27.056" v="263" actId="12"/>
          <ac:spMkLst>
            <pc:docMk/>
            <pc:sldMk cId="3277150575" sldId="3672"/>
            <ac:spMk id="17" creationId="{E8C3D790-CE32-4AB3-B43A-BA5A2298A104}"/>
          </ac:spMkLst>
        </pc:spChg>
      </pc:sldChg>
      <pc:sldChg chg="addSp delSp modSp mod modNotesTx">
        <pc:chgData name="Cynthia Hung" userId="f14f8da6-1ad2-4abf-8a50-91c09195f1a4" providerId="ADAL" clId="{B7268F8C-9595-4EF8-84A8-0CEC7E9FC606}" dt="2025-01-14T00:38:32.633" v="505" actId="2711"/>
        <pc:sldMkLst>
          <pc:docMk/>
          <pc:sldMk cId="1592179587" sldId="4593"/>
        </pc:sldMkLst>
        <pc:spChg chg="mod">
          <ac:chgData name="Cynthia Hung" userId="f14f8da6-1ad2-4abf-8a50-91c09195f1a4" providerId="ADAL" clId="{B7268F8C-9595-4EF8-84A8-0CEC7E9FC606}" dt="2025-01-13T00:38:23.336" v="262" actId="12"/>
          <ac:spMkLst>
            <pc:docMk/>
            <pc:sldMk cId="1592179587" sldId="4593"/>
            <ac:spMk id="4" creationId="{D1977353-4CE6-6EFD-20E2-FBAA00458821}"/>
          </ac:spMkLst>
        </pc:spChg>
        <pc:spChg chg="add mod">
          <ac:chgData name="Cynthia Hung" userId="f14f8da6-1ad2-4abf-8a50-91c09195f1a4" providerId="ADAL" clId="{B7268F8C-9595-4EF8-84A8-0CEC7E9FC606}" dt="2025-01-12T23:18:23.644" v="46" actId="14100"/>
          <ac:spMkLst>
            <pc:docMk/>
            <pc:sldMk cId="1592179587" sldId="4593"/>
            <ac:spMk id="6" creationId="{55555C60-B8E4-B5D5-9BBB-23C60709562A}"/>
          </ac:spMkLst>
        </pc:spChg>
      </pc:sldChg>
      <pc:sldChg chg="addSp delSp modSp mod chgLayout modNotesTx">
        <pc:chgData name="Cynthia Hung" userId="f14f8da6-1ad2-4abf-8a50-91c09195f1a4" providerId="ADAL" clId="{B7268F8C-9595-4EF8-84A8-0CEC7E9FC606}" dt="2025-01-14T00:23:45.397" v="484" actId="790"/>
        <pc:sldMkLst>
          <pc:docMk/>
          <pc:sldMk cId="3602348522" sldId="4632"/>
        </pc:sldMkLst>
        <pc:spChg chg="add mod ord">
          <ac:chgData name="Cynthia Hung" userId="f14f8da6-1ad2-4abf-8a50-91c09195f1a4" providerId="ADAL" clId="{B7268F8C-9595-4EF8-84A8-0CEC7E9FC606}" dt="2025-01-13T00:19:43.507" v="248" actId="6559"/>
          <ac:spMkLst>
            <pc:docMk/>
            <pc:sldMk cId="3602348522" sldId="4632"/>
            <ac:spMk id="4" creationId="{D01504A2-4855-A858-CCDB-97A69DEC040C}"/>
          </ac:spMkLst>
        </pc:spChg>
        <pc:spChg chg="add mod ord">
          <ac:chgData name="Cynthia Hung" userId="f14f8da6-1ad2-4abf-8a50-91c09195f1a4" providerId="ADAL" clId="{B7268F8C-9595-4EF8-84A8-0CEC7E9FC606}" dt="2025-01-13T00:19:33.027" v="221" actId="6264"/>
          <ac:spMkLst>
            <pc:docMk/>
            <pc:sldMk cId="3602348522" sldId="4632"/>
            <ac:spMk id="5" creationId="{01A6ED8B-A3B1-97CA-D243-CD969BDFE99D}"/>
          </ac:spMkLst>
        </pc:spChg>
      </pc:sldChg>
      <pc:sldChg chg="addSp delSp modSp mod modNotesTx">
        <pc:chgData name="Cynthia Hung" userId="f14f8da6-1ad2-4abf-8a50-91c09195f1a4" providerId="ADAL" clId="{B7268F8C-9595-4EF8-84A8-0CEC7E9FC606}" dt="2025-01-14T00:38:18.649" v="503" actId="2711"/>
        <pc:sldMkLst>
          <pc:docMk/>
          <pc:sldMk cId="476879158" sldId="4633"/>
        </pc:sldMkLst>
        <pc:spChg chg="mod">
          <ac:chgData name="Cynthia Hung" userId="f14f8da6-1ad2-4abf-8a50-91c09195f1a4" providerId="ADAL" clId="{B7268F8C-9595-4EF8-84A8-0CEC7E9FC606}" dt="2025-01-12T23:20:03.327" v="67" actId="790"/>
          <ac:spMkLst>
            <pc:docMk/>
            <pc:sldMk cId="476879158" sldId="4633"/>
            <ac:spMk id="3" creationId="{73C03511-1918-E1D8-F4C7-186E7143CBB9}"/>
          </ac:spMkLst>
        </pc:spChg>
        <pc:spChg chg="mod">
          <ac:chgData name="Cynthia Hung" userId="f14f8da6-1ad2-4abf-8a50-91c09195f1a4" providerId="ADAL" clId="{B7268F8C-9595-4EF8-84A8-0CEC7E9FC606}" dt="2025-01-12T23:20:03.327" v="67" actId="790"/>
          <ac:spMkLst>
            <pc:docMk/>
            <pc:sldMk cId="476879158" sldId="4633"/>
            <ac:spMk id="4" creationId="{6B2AAE0F-E127-929F-747E-D776D92FD0C6}"/>
          </ac:spMkLst>
        </pc:spChg>
        <pc:spChg chg="mod">
          <ac:chgData name="Cynthia Hung" userId="f14f8da6-1ad2-4abf-8a50-91c09195f1a4" providerId="ADAL" clId="{B7268F8C-9595-4EF8-84A8-0CEC7E9FC606}" dt="2025-01-12T23:20:03.327" v="67" actId="790"/>
          <ac:spMkLst>
            <pc:docMk/>
            <pc:sldMk cId="476879158" sldId="4633"/>
            <ac:spMk id="5" creationId="{0D0B80A2-9A64-C09A-0350-860FF02C001C}"/>
          </ac:spMkLst>
        </pc:spChg>
        <pc:spChg chg="mod">
          <ac:chgData name="Cynthia Hung" userId="f14f8da6-1ad2-4abf-8a50-91c09195f1a4" providerId="ADAL" clId="{B7268F8C-9595-4EF8-84A8-0CEC7E9FC606}" dt="2025-01-12T23:20:03.327" v="67" actId="790"/>
          <ac:spMkLst>
            <pc:docMk/>
            <pc:sldMk cId="476879158" sldId="4633"/>
            <ac:spMk id="6" creationId="{073BD4FF-51D8-AE33-4868-2EBF4BA0A3E5}"/>
          </ac:spMkLst>
        </pc:spChg>
        <pc:spChg chg="mod">
          <ac:chgData name="Cynthia Hung" userId="f14f8da6-1ad2-4abf-8a50-91c09195f1a4" providerId="ADAL" clId="{B7268F8C-9595-4EF8-84A8-0CEC7E9FC606}" dt="2025-01-12T23:20:03.327" v="67" actId="790"/>
          <ac:spMkLst>
            <pc:docMk/>
            <pc:sldMk cId="476879158" sldId="4633"/>
            <ac:spMk id="7" creationId="{E9B69642-DA21-C323-3D84-71EB6081110A}"/>
          </ac:spMkLst>
        </pc:spChg>
        <pc:spChg chg="add mod">
          <ac:chgData name="Cynthia Hung" userId="f14f8da6-1ad2-4abf-8a50-91c09195f1a4" providerId="ADAL" clId="{B7268F8C-9595-4EF8-84A8-0CEC7E9FC606}" dt="2025-01-12T23:20:08.037" v="68" actId="790"/>
          <ac:spMkLst>
            <pc:docMk/>
            <pc:sldMk cId="476879158" sldId="4633"/>
            <ac:spMk id="10" creationId="{E8F750F6-9291-E173-4B5F-63E8DC851431}"/>
          </ac:spMkLst>
        </pc:spChg>
      </pc:sldChg>
      <pc:sldChg chg="addSp delSp modSp mod modNotesTx">
        <pc:chgData name="Cynthia Hung" userId="f14f8da6-1ad2-4abf-8a50-91c09195f1a4" providerId="ADAL" clId="{B7268F8C-9595-4EF8-84A8-0CEC7E9FC606}" dt="2025-01-14T00:39:12.095" v="519" actId="790"/>
        <pc:sldMkLst>
          <pc:docMk/>
          <pc:sldMk cId="903560383" sldId="4634"/>
        </pc:sldMkLst>
        <pc:spChg chg="mod">
          <ac:chgData name="Cynthia Hung" userId="f14f8da6-1ad2-4abf-8a50-91c09195f1a4" providerId="ADAL" clId="{B7268F8C-9595-4EF8-84A8-0CEC7E9FC606}" dt="2025-01-12T23:21:13.857" v="93" actId="790"/>
          <ac:spMkLst>
            <pc:docMk/>
            <pc:sldMk cId="903560383" sldId="4634"/>
            <ac:spMk id="3" creationId="{34423669-32FE-D0C8-C66C-A0B40539A488}"/>
          </ac:spMkLst>
        </pc:spChg>
        <pc:spChg chg="mod">
          <ac:chgData name="Cynthia Hung" userId="f14f8da6-1ad2-4abf-8a50-91c09195f1a4" providerId="ADAL" clId="{B7268F8C-9595-4EF8-84A8-0CEC7E9FC606}" dt="2025-01-12T23:21:13.857" v="93" actId="790"/>
          <ac:spMkLst>
            <pc:docMk/>
            <pc:sldMk cId="903560383" sldId="4634"/>
            <ac:spMk id="4" creationId="{18D02FA6-B9A3-7496-7B42-4FE10E02E41C}"/>
          </ac:spMkLst>
        </pc:spChg>
        <pc:spChg chg="mod">
          <ac:chgData name="Cynthia Hung" userId="f14f8da6-1ad2-4abf-8a50-91c09195f1a4" providerId="ADAL" clId="{B7268F8C-9595-4EF8-84A8-0CEC7E9FC606}" dt="2025-01-12T23:21:13.857" v="93" actId="790"/>
          <ac:spMkLst>
            <pc:docMk/>
            <pc:sldMk cId="903560383" sldId="4634"/>
            <ac:spMk id="5" creationId="{D75F09E7-4B75-79A1-0790-A91737CD5156}"/>
          </ac:spMkLst>
        </pc:spChg>
        <pc:spChg chg="mod">
          <ac:chgData name="Cynthia Hung" userId="f14f8da6-1ad2-4abf-8a50-91c09195f1a4" providerId="ADAL" clId="{B7268F8C-9595-4EF8-84A8-0CEC7E9FC606}" dt="2025-01-12T23:21:13.857" v="93" actId="790"/>
          <ac:spMkLst>
            <pc:docMk/>
            <pc:sldMk cId="903560383" sldId="4634"/>
            <ac:spMk id="6" creationId="{EA17A576-5FE5-CB89-105C-652E13223424}"/>
          </ac:spMkLst>
        </pc:spChg>
        <pc:spChg chg="mod">
          <ac:chgData name="Cynthia Hung" userId="f14f8da6-1ad2-4abf-8a50-91c09195f1a4" providerId="ADAL" clId="{B7268F8C-9595-4EF8-84A8-0CEC7E9FC606}" dt="2025-01-12T23:21:13.857" v="93" actId="790"/>
          <ac:spMkLst>
            <pc:docMk/>
            <pc:sldMk cId="903560383" sldId="4634"/>
            <ac:spMk id="7" creationId="{E828F1A2-9FB8-D9CD-B726-A7D457571794}"/>
          </ac:spMkLst>
        </pc:spChg>
        <pc:spChg chg="add mod">
          <ac:chgData name="Cynthia Hung" userId="f14f8da6-1ad2-4abf-8a50-91c09195f1a4" providerId="ADAL" clId="{B7268F8C-9595-4EF8-84A8-0CEC7E9FC606}" dt="2025-01-12T23:21:13.857" v="93" actId="790"/>
          <ac:spMkLst>
            <pc:docMk/>
            <pc:sldMk cId="903560383" sldId="4634"/>
            <ac:spMk id="10" creationId="{E2C1867D-187E-43EE-A40D-CB5D280F60D5}"/>
          </ac:spMkLst>
        </pc:spChg>
      </pc:sldChg>
      <pc:sldChg chg="addSp delSp modSp mod modNotesTx">
        <pc:chgData name="Cynthia Hung" userId="f14f8da6-1ad2-4abf-8a50-91c09195f1a4" providerId="ADAL" clId="{B7268F8C-9595-4EF8-84A8-0CEC7E9FC606}" dt="2025-01-14T02:14:34.594" v="638" actId="948"/>
        <pc:sldMkLst>
          <pc:docMk/>
          <pc:sldMk cId="929193715" sldId="4635"/>
        </pc:sldMkLst>
        <pc:spChg chg="mod">
          <ac:chgData name="Cynthia Hung" userId="f14f8da6-1ad2-4abf-8a50-91c09195f1a4" providerId="ADAL" clId="{B7268F8C-9595-4EF8-84A8-0CEC7E9FC606}" dt="2025-01-13T00:44:04.596" v="271" actId="12"/>
          <ac:spMkLst>
            <pc:docMk/>
            <pc:sldMk cId="929193715" sldId="4635"/>
            <ac:spMk id="3" creationId="{33902532-7710-46C9-CBF9-2F9EA3C0E7D0}"/>
          </ac:spMkLst>
        </pc:spChg>
        <pc:spChg chg="add mod">
          <ac:chgData name="Cynthia Hung" userId="f14f8da6-1ad2-4abf-8a50-91c09195f1a4" providerId="ADAL" clId="{B7268F8C-9595-4EF8-84A8-0CEC7E9FC606}" dt="2025-01-13T00:13:00.261" v="173" actId="6559"/>
          <ac:spMkLst>
            <pc:docMk/>
            <pc:sldMk cId="929193715" sldId="4635"/>
            <ac:spMk id="6" creationId="{6ACE30E7-41FD-EB19-8B65-2EAAA071EA18}"/>
          </ac:spMkLst>
        </pc:spChg>
      </pc:sldChg>
      <pc:sldChg chg="addSp delSp modSp mod modNotesTx">
        <pc:chgData name="Cynthia Hung" userId="f14f8da6-1ad2-4abf-8a50-91c09195f1a4" providerId="ADAL" clId="{B7268F8C-9595-4EF8-84A8-0CEC7E9FC606}" dt="2025-01-14T02:14:02.885" v="637" actId="11"/>
        <pc:sldMkLst>
          <pc:docMk/>
          <pc:sldMk cId="584682995" sldId="4636"/>
        </pc:sldMkLst>
        <pc:spChg chg="mod">
          <ac:chgData name="Cynthia Hung" userId="f14f8da6-1ad2-4abf-8a50-91c09195f1a4" providerId="ADAL" clId="{B7268F8C-9595-4EF8-84A8-0CEC7E9FC606}" dt="2025-01-13T00:44:22.356" v="272" actId="12"/>
          <ac:spMkLst>
            <pc:docMk/>
            <pc:sldMk cId="584682995" sldId="4636"/>
            <ac:spMk id="6" creationId="{98E6851A-58F8-59D6-F251-74B2DFB6CA25}"/>
          </ac:spMkLst>
        </pc:spChg>
        <pc:spChg chg="add mod">
          <ac:chgData name="Cynthia Hung" userId="f14f8da6-1ad2-4abf-8a50-91c09195f1a4" providerId="ADAL" clId="{B7268F8C-9595-4EF8-84A8-0CEC7E9FC606}" dt="2025-01-13T00:13:23.517" v="181" actId="790"/>
          <ac:spMkLst>
            <pc:docMk/>
            <pc:sldMk cId="584682995" sldId="4636"/>
            <ac:spMk id="7" creationId="{79A5858C-AC67-90D8-F384-71242D5DE256}"/>
          </ac:spMkLst>
        </pc:spChg>
      </pc:sldChg>
      <pc:sldMasterChg chg="modSp mod modSldLayout">
        <pc:chgData name="Cynthia Hung" userId="f14f8da6-1ad2-4abf-8a50-91c09195f1a4" providerId="ADAL" clId="{B7268F8C-9595-4EF8-84A8-0CEC7E9FC606}" dt="2025-01-13T00:19:56.122" v="250" actId="6559"/>
        <pc:sldMasterMkLst>
          <pc:docMk/>
          <pc:sldMasterMk cId="362557630" sldId="2147483723"/>
        </pc:sldMasterMkLst>
        <pc:spChg chg="mod">
          <ac:chgData name="Cynthia Hung" userId="f14f8da6-1ad2-4abf-8a50-91c09195f1a4" providerId="ADAL" clId="{B7268F8C-9595-4EF8-84A8-0CEC7E9FC606}" dt="2025-01-13T00:19:56.122" v="250" actId="6559"/>
          <ac:spMkLst>
            <pc:docMk/>
            <pc:sldMasterMk cId="362557630" sldId="2147483723"/>
            <ac:spMk id="2" creationId="{68B87143-A6FB-0B40-9EBA-991BAD862D66}"/>
          </ac:spMkLst>
        </pc:spChg>
        <pc:spChg chg="mod">
          <ac:chgData name="Cynthia Hung" userId="f14f8da6-1ad2-4abf-8a50-91c09195f1a4" providerId="ADAL" clId="{B7268F8C-9595-4EF8-84A8-0CEC7E9FC606}" dt="2025-01-12T23:06:19.339" v="0" actId="790"/>
          <ac:spMkLst>
            <pc:docMk/>
            <pc:sldMasterMk cId="362557630" sldId="2147483723"/>
            <ac:spMk id="3" creationId="{9F9890C6-70FB-1141-ACB3-AECD84C25B97}"/>
          </ac:spMkLst>
        </pc:spChg>
        <pc:sldLayoutChg chg="modSp mod">
          <pc:chgData name="Cynthia Hung" userId="f14f8da6-1ad2-4abf-8a50-91c09195f1a4" providerId="ADAL" clId="{B7268F8C-9595-4EF8-84A8-0CEC7E9FC606}" dt="2025-01-12T23:06:37.964" v="3" actId="790"/>
          <pc:sldLayoutMkLst>
            <pc:docMk/>
            <pc:sldMasterMk cId="362557630" sldId="2147483723"/>
            <pc:sldLayoutMk cId="2136520918" sldId="2147483726"/>
          </pc:sldLayoutMkLst>
          <pc:spChg chg="mod">
            <ac:chgData name="Cynthia Hung" userId="f14f8da6-1ad2-4abf-8a50-91c09195f1a4" providerId="ADAL" clId="{B7268F8C-9595-4EF8-84A8-0CEC7E9FC606}" dt="2025-01-12T23:06:37.964" v="3" actId="790"/>
            <ac:spMkLst>
              <pc:docMk/>
              <pc:sldMasterMk cId="362557630" sldId="2147483723"/>
              <pc:sldLayoutMk cId="2136520918" sldId="2147483726"/>
              <ac:spMk id="10" creationId="{29CBC331-4DD0-48E4-B7D8-6882652576A9}"/>
            </ac:spMkLst>
          </pc:spChg>
        </pc:sldLayoutChg>
        <pc:sldLayoutChg chg="modSp mod">
          <pc:chgData name="Cynthia Hung" userId="f14f8da6-1ad2-4abf-8a50-91c09195f1a4" providerId="ADAL" clId="{B7268F8C-9595-4EF8-84A8-0CEC7E9FC606}" dt="2025-01-12T23:12:32.173" v="11" actId="2711"/>
          <pc:sldLayoutMkLst>
            <pc:docMk/>
            <pc:sldMasterMk cId="362557630" sldId="2147483723"/>
            <pc:sldLayoutMk cId="2744334986" sldId="2147483790"/>
          </pc:sldLayoutMkLst>
          <pc:spChg chg="mod">
            <ac:chgData name="Cynthia Hung" userId="f14f8da6-1ad2-4abf-8a50-91c09195f1a4" providerId="ADAL" clId="{B7268F8C-9595-4EF8-84A8-0CEC7E9FC606}" dt="2025-01-12T23:12:32.173" v="11" actId="2711"/>
            <ac:spMkLst>
              <pc:docMk/>
              <pc:sldMasterMk cId="362557630" sldId="2147483723"/>
              <pc:sldLayoutMk cId="2744334986" sldId="2147483790"/>
              <ac:spMk id="3" creationId="{1C519A2A-2B7E-4F22-8EBE-A6E8F40A5BF5}"/>
            </ac:spMkLst>
          </pc:spChg>
          <pc:spChg chg="mod">
            <ac:chgData name="Cynthia Hung" userId="f14f8da6-1ad2-4abf-8a50-91c09195f1a4" providerId="ADAL" clId="{B7268F8C-9595-4EF8-84A8-0CEC7E9FC606}" dt="2025-01-12T23:06:32.087" v="2" actId="790"/>
            <ac:spMkLst>
              <pc:docMk/>
              <pc:sldMasterMk cId="362557630" sldId="2147483723"/>
              <pc:sldLayoutMk cId="2744334986" sldId="2147483790"/>
              <ac:spMk id="4" creationId="{00000000-0000-0000-0000-000000000000}"/>
            </ac:spMkLst>
          </pc:spChg>
        </pc:sldLayoutChg>
        <pc:sldLayoutChg chg="modSp mod">
          <pc:chgData name="Cynthia Hung" userId="f14f8da6-1ad2-4abf-8a50-91c09195f1a4" providerId="ADAL" clId="{B7268F8C-9595-4EF8-84A8-0CEC7E9FC606}" dt="2025-01-12T23:13:39.713" v="19" actId="790"/>
          <pc:sldLayoutMkLst>
            <pc:docMk/>
            <pc:sldMasterMk cId="362557630" sldId="2147483723"/>
            <pc:sldLayoutMk cId="3616948424" sldId="2147483804"/>
          </pc:sldLayoutMkLst>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7" creationId="{6E9C2048-EE65-5B43-8DB9-DAD12C0B0656}"/>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8" creationId="{E795D62B-E174-485B-AF6F-315C0CB7007A}"/>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9" creationId="{CA1C909E-4814-470F-9529-3F9917880A13}"/>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13" creationId="{AD433679-F647-4DD3-9C0C-D00FCEEFBA86}"/>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15" creationId="{90A77E04-450A-4F4E-ABDC-27577254C998}"/>
            </ac:spMkLst>
          </pc:spChg>
        </pc:sldLayoutChg>
        <pc:sldLayoutChg chg="modSp mod">
          <pc:chgData name="Cynthia Hung" userId="f14f8da6-1ad2-4abf-8a50-91c09195f1a4" providerId="ADAL" clId="{B7268F8C-9595-4EF8-84A8-0CEC7E9FC606}" dt="2025-01-12T23:12:40.643" v="12" actId="2711"/>
          <pc:sldLayoutMkLst>
            <pc:docMk/>
            <pc:sldMasterMk cId="362557630" sldId="2147483723"/>
            <pc:sldLayoutMk cId="3769335113" sldId="2147483836"/>
          </pc:sldLayoutMkLst>
          <pc:spChg chg="mod">
            <ac:chgData name="Cynthia Hung" userId="f14f8da6-1ad2-4abf-8a50-91c09195f1a4" providerId="ADAL" clId="{B7268F8C-9595-4EF8-84A8-0CEC7E9FC606}" dt="2025-01-12T23:12:40.643" v="12" actId="2711"/>
            <ac:spMkLst>
              <pc:docMk/>
              <pc:sldMasterMk cId="362557630" sldId="2147483723"/>
              <pc:sldLayoutMk cId="3769335113" sldId="2147483836"/>
              <ac:spMk id="3" creationId="{72418BFF-1C71-AB41-B261-D2E0A011CF08}"/>
            </ac:spMkLst>
          </pc:spChg>
        </pc:sldLayoutChg>
        <pc:sldLayoutChg chg="modSp mod">
          <pc:chgData name="Cynthia Hung" userId="f14f8da6-1ad2-4abf-8a50-91c09195f1a4" providerId="ADAL" clId="{B7268F8C-9595-4EF8-84A8-0CEC7E9FC606}" dt="2025-01-12T23:13:45.011" v="20" actId="790"/>
          <pc:sldLayoutMkLst>
            <pc:docMk/>
            <pc:sldMasterMk cId="362557630" sldId="2147483723"/>
            <pc:sldLayoutMk cId="3988824212" sldId="2147483852"/>
          </pc:sldLayoutMkLst>
        </pc:sldLayoutChg>
        <pc:sldLayoutChg chg="modSp mod">
          <pc:chgData name="Cynthia Hung" userId="f14f8da6-1ad2-4abf-8a50-91c09195f1a4" providerId="ADAL" clId="{B7268F8C-9595-4EF8-84A8-0CEC7E9FC606}" dt="2025-01-12T23:12:45.954" v="13" actId="2711"/>
          <pc:sldLayoutMkLst>
            <pc:docMk/>
            <pc:sldMasterMk cId="362557630" sldId="2147483723"/>
            <pc:sldLayoutMk cId="2279110810" sldId="2147483858"/>
          </pc:sldLayoutMkLst>
          <pc:spChg chg="mod">
            <ac:chgData name="Cynthia Hung" userId="f14f8da6-1ad2-4abf-8a50-91c09195f1a4" providerId="ADAL" clId="{B7268F8C-9595-4EF8-84A8-0CEC7E9FC606}" dt="2025-01-12T23:12:45.954" v="13" actId="2711"/>
            <ac:spMkLst>
              <pc:docMk/>
              <pc:sldMasterMk cId="362557630" sldId="2147483723"/>
              <pc:sldLayoutMk cId="2279110810" sldId="2147483858"/>
              <ac:spMk id="5" creationId="{652CBF2F-49C8-B244-9271-65AF4EFD07EF}"/>
            </ac:spMkLst>
          </pc:spChg>
          <pc:spChg chg="mod">
            <ac:chgData name="Cynthia Hung" userId="f14f8da6-1ad2-4abf-8a50-91c09195f1a4" providerId="ADAL" clId="{B7268F8C-9595-4EF8-84A8-0CEC7E9FC606}" dt="2025-01-12T23:06:50.021" v="5" actId="790"/>
            <ac:spMkLst>
              <pc:docMk/>
              <pc:sldMasterMk cId="362557630" sldId="2147483723"/>
              <pc:sldLayoutMk cId="2279110810" sldId="2147483858"/>
              <ac:spMk id="6" creationId="{211DD5DF-DC99-475B-B4DF-CB0A2ED61B71}"/>
            </ac:spMkLst>
          </pc:spChg>
        </pc:sldLayoutChg>
        <pc:sldLayoutChg chg="modSp mod">
          <pc:chgData name="Cynthia Hung" userId="f14f8da6-1ad2-4abf-8a50-91c09195f1a4" providerId="ADAL" clId="{B7268F8C-9595-4EF8-84A8-0CEC7E9FC606}" dt="2025-01-12T23:13:27.987" v="18" actId="790"/>
          <pc:sldLayoutMkLst>
            <pc:docMk/>
            <pc:sldMasterMk cId="362557630" sldId="2147483723"/>
            <pc:sldLayoutMk cId="1072925034" sldId="2147483859"/>
          </pc:sldLayoutMkLst>
        </pc:sldLayoutChg>
        <pc:sldLayoutChg chg="modSp mod">
          <pc:chgData name="Cynthia Hung" userId="f14f8da6-1ad2-4abf-8a50-91c09195f1a4" providerId="ADAL" clId="{B7268F8C-9595-4EF8-84A8-0CEC7E9FC606}" dt="2025-01-12T23:13:50.023" v="21" actId="790"/>
          <pc:sldLayoutMkLst>
            <pc:docMk/>
            <pc:sldMasterMk cId="362557630" sldId="2147483723"/>
            <pc:sldLayoutMk cId="2051756121" sldId="2147483890"/>
          </pc:sldLayoutMkLst>
          <pc:spChg chg="mod">
            <ac:chgData name="Cynthia Hung" userId="f14f8da6-1ad2-4abf-8a50-91c09195f1a4" providerId="ADAL" clId="{B7268F8C-9595-4EF8-84A8-0CEC7E9FC606}" dt="2025-01-12T23:13:50.023" v="21" actId="790"/>
            <ac:spMkLst>
              <pc:docMk/>
              <pc:sldMasterMk cId="362557630" sldId="2147483723"/>
              <pc:sldLayoutMk cId="2051756121" sldId="2147483890"/>
              <ac:spMk id="5" creationId="{72FE8F3E-235A-429E-BA6F-F86BC4FC8F6A}"/>
            </ac:spMkLst>
          </pc:spChg>
        </pc:sldLayoutChg>
        <pc:sldLayoutChg chg="modSp mod">
          <pc:chgData name="Cynthia Hung" userId="f14f8da6-1ad2-4abf-8a50-91c09195f1a4" providerId="ADAL" clId="{B7268F8C-9595-4EF8-84A8-0CEC7E9FC606}" dt="2025-01-12T23:13:55.990" v="22" actId="790"/>
          <pc:sldLayoutMkLst>
            <pc:docMk/>
            <pc:sldMasterMk cId="362557630" sldId="2147483723"/>
            <pc:sldLayoutMk cId="701141981" sldId="2147483898"/>
          </pc:sldLayoutMkLst>
          <pc:spChg chg="mod">
            <ac:chgData name="Cynthia Hung" userId="f14f8da6-1ad2-4abf-8a50-91c09195f1a4" providerId="ADAL" clId="{B7268F8C-9595-4EF8-84A8-0CEC7E9FC606}" dt="2025-01-12T23:13:55.990" v="22" actId="790"/>
            <ac:spMkLst>
              <pc:docMk/>
              <pc:sldMasterMk cId="362557630" sldId="2147483723"/>
              <pc:sldLayoutMk cId="701141981" sldId="2147483898"/>
              <ac:spMk id="4" creationId="{A1B47A85-BDE8-DE4D-A014-AD13617FDDA4}"/>
            </ac:spMkLst>
          </pc:spChg>
        </pc:sldLayoutChg>
        <pc:sldLayoutChg chg="modSp mod">
          <pc:chgData name="Cynthia Hung" userId="f14f8da6-1ad2-4abf-8a50-91c09195f1a4" providerId="ADAL" clId="{B7268F8C-9595-4EF8-84A8-0CEC7E9FC606}" dt="2025-01-12T23:14:01.807" v="23" actId="790"/>
          <pc:sldLayoutMkLst>
            <pc:docMk/>
            <pc:sldMasterMk cId="362557630" sldId="2147483723"/>
            <pc:sldLayoutMk cId="1216412012" sldId="2147484095"/>
          </pc:sldLayoutMkLst>
          <pc:spChg chg="mod">
            <ac:chgData name="Cynthia Hung" userId="f14f8da6-1ad2-4abf-8a50-91c09195f1a4" providerId="ADAL" clId="{B7268F8C-9595-4EF8-84A8-0CEC7E9FC606}" dt="2025-01-12T23:14:01.807" v="23" actId="790"/>
            <ac:spMkLst>
              <pc:docMk/>
              <pc:sldMasterMk cId="362557630" sldId="2147483723"/>
              <pc:sldLayoutMk cId="1216412012" sldId="2147484095"/>
              <ac:spMk id="4" creationId="{A1B47A85-BDE8-DE4D-A014-AD13617FDDA4}"/>
            </ac:spMkLst>
          </pc:spChg>
        </pc:sldLayoutChg>
        <pc:sldLayoutChg chg="delSp mod">
          <pc:chgData name="Cynthia Hung" userId="f14f8da6-1ad2-4abf-8a50-91c09195f1a4" providerId="ADAL" clId="{B7268F8C-9595-4EF8-84A8-0CEC7E9FC606}" dt="2025-01-13T00:14:21.305" v="187" actId="478"/>
          <pc:sldLayoutMkLst>
            <pc:docMk/>
            <pc:sldMasterMk cId="362557630" sldId="2147483723"/>
            <pc:sldLayoutMk cId="1603864124" sldId="2147484096"/>
          </pc:sldLayoutMkLst>
        </pc:sldLayoutChg>
      </pc:sldMasterChg>
      <pc:sldMasterChg chg="del delSldLayout">
        <pc:chgData name="Cynthia Hung" userId="f14f8da6-1ad2-4abf-8a50-91c09195f1a4" providerId="ADAL" clId="{B7268F8C-9595-4EF8-84A8-0CEC7E9FC606}" dt="2025-01-12T23:09:54.634" v="8" actId="6013"/>
        <pc:sldMasterMkLst>
          <pc:docMk/>
          <pc:sldMasterMk cId="3025125771" sldId="2147483899"/>
        </pc:sldMasterMkLst>
        <pc:sldLayoutChg chg="del">
          <pc:chgData name="Cynthia Hung" userId="f14f8da6-1ad2-4abf-8a50-91c09195f1a4" providerId="ADAL" clId="{B7268F8C-9595-4EF8-84A8-0CEC7E9FC606}" dt="2025-01-12T23:09:54.634" v="8" actId="6013"/>
          <pc:sldLayoutMkLst>
            <pc:docMk/>
            <pc:sldMasterMk cId="3025125771" sldId="2147483899"/>
            <pc:sldLayoutMk cId="174236038" sldId="214748390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83719323" sldId="214748390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51200354" sldId="214748390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99812514" sldId="214748390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279843622" sldId="214748390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22283487" sldId="214748390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5658957" sldId="214748390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90870352" sldId="214748390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64598725" sldId="214748390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714227679" sldId="214748391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54671518" sldId="214748391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44217835" sldId="214748391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93905170" sldId="214748391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12250827" sldId="214748391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317942172" sldId="214748391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36751263" sldId="214748391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41878142" sldId="214748391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0793220" sldId="214748391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15278148" sldId="214748391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91588314" sldId="214748392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11517294" sldId="214748392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51308521" sldId="214748392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53295986" sldId="214748392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9384360" sldId="214748392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28374481" sldId="214748392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866951054" sldId="214748392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538233240" sldId="214748392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75939253" sldId="214748392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819792384" sldId="214748392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490943941" sldId="214748393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83804257" sldId="214748393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381977308" sldId="214748393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71767881" sldId="214748393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009469820" sldId="214748393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76025390" sldId="214748393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78670004" sldId="214748393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05531730" sldId="214748393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61525097" sldId="214748393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327868607" sldId="214748393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35614383" sldId="214748394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87330854" sldId="214748394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90199932" sldId="214748394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50049710" sldId="214748394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200956600" sldId="214748394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97850334" sldId="214748394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083655944" sldId="214748394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585549824" sldId="214748394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84162552" sldId="214748394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93221034" sldId="214748394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95032363" sldId="214748395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59548095" sldId="214748395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57582888" sldId="214748395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650668491" sldId="214748395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782953714" sldId="214748395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22899115" sldId="214748395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704152459" sldId="214748395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99627584" sldId="214748395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85486632" sldId="214748395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58602032" sldId="214748395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236112930" sldId="214748396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887700581" sldId="214748396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20764461" sldId="214748396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53497491" sldId="214748396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05950245" sldId="214748396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14513823" sldId="214748396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060765458" sldId="214748396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75928304" sldId="214748396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89309246" sldId="214748396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21072809" sldId="214748396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9928704" sldId="214748397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49613204" sldId="214748397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626940804" sldId="214748397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40120431" sldId="214748397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74522933" sldId="214748397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41232268" sldId="214748397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83633740" sldId="214748397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6391095" sldId="214748397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61291870" sldId="214748397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57297456" sldId="214748397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30530954" sldId="214748398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76136698" sldId="214748398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4772631" sldId="214748398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19019897" sldId="214748398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59370487" sldId="214748398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79427884" sldId="214748398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049903167" sldId="214748398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391558295" sldId="214748398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550885817" sldId="214748398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94694102" sldId="214748398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634313237" sldId="214748399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98789944" sldId="214748399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50213151" sldId="214748399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2492067" sldId="214748399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15512536" sldId="214748399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44214304" sldId="2147483995"/>
          </pc:sldLayoutMkLst>
        </pc:sldLayoutChg>
      </pc:sldMasterChg>
      <pc:sldMasterChg chg="modSp mod modSldLayout">
        <pc:chgData name="Cynthia Hung" userId="f14f8da6-1ad2-4abf-8a50-91c09195f1a4" providerId="ADAL" clId="{B7268F8C-9595-4EF8-84A8-0CEC7E9FC606}" dt="2025-01-13T00:20:18.333" v="251" actId="6559"/>
        <pc:sldMasterMkLst>
          <pc:docMk/>
          <pc:sldMasterMk cId="1440080119" sldId="2147483996"/>
        </pc:sldMasterMkLst>
        <pc:sldLayoutChg chg="addSp delSp modSp mod">
          <pc:chgData name="Cynthia Hung" userId="f14f8da6-1ad2-4abf-8a50-91c09195f1a4" providerId="ADAL" clId="{B7268F8C-9595-4EF8-84A8-0CEC7E9FC606}" dt="2025-01-13T00:19:50.398" v="249" actId="6559"/>
          <pc:sldLayoutMkLst>
            <pc:docMk/>
            <pc:sldMasterMk cId="362557630" sldId="2147483723"/>
            <pc:sldLayoutMk cId="766975815" sldId="2147484093"/>
          </pc:sldLayoutMkLst>
          <pc:spChg chg="mod">
            <ac:chgData name="Cynthia Hung" userId="f14f8da6-1ad2-4abf-8a50-91c09195f1a4" providerId="ADAL" clId="{B7268F8C-9595-4EF8-84A8-0CEC7E9FC606}" dt="2025-01-12T23:14:14.946" v="25" actId="790"/>
            <ac:spMkLst>
              <pc:docMk/>
              <pc:sldMasterMk cId="362557630" sldId="2147483723"/>
              <pc:sldLayoutMk cId="766975815" sldId="2147484093"/>
              <ac:spMk id="2" creationId="{7999F807-1FB2-A8ED-2947-2E794F269C0A}"/>
            </ac:spMkLst>
          </pc:spChg>
          <pc:spChg chg="add mod">
            <ac:chgData name="Cynthia Hung" userId="f14f8da6-1ad2-4abf-8a50-91c09195f1a4" providerId="ADAL" clId="{B7268F8C-9595-4EF8-84A8-0CEC7E9FC606}" dt="2025-01-13T00:19:50.398" v="249" actId="6559"/>
            <ac:spMkLst>
              <pc:docMk/>
              <pc:sldMasterMk cId="362557630" sldId="2147483723"/>
              <pc:sldLayoutMk cId="766975815" sldId="2147484093"/>
              <ac:spMk id="4" creationId="{4BD766FA-86C3-6C7F-4F37-DFFEE01B3865}"/>
            </ac:spMkLst>
          </pc:spChg>
        </pc:sldLayoutChg>
        <pc:sldLayoutChg chg="modSp mod">
          <pc:chgData name="Cynthia Hung" userId="f14f8da6-1ad2-4abf-8a50-91c09195f1a4" providerId="ADAL" clId="{B7268F8C-9595-4EF8-84A8-0CEC7E9FC606}" dt="2025-01-12T23:14:25.262" v="26" actId="790"/>
          <pc:sldLayoutMkLst>
            <pc:docMk/>
            <pc:sldMasterMk cId="1440080119" sldId="2147483996"/>
            <pc:sldLayoutMk cId="3816111932" sldId="2147484097"/>
          </pc:sldLayoutMkLst>
        </pc:sldLayoutChg>
      </pc:sldMasterChg>
    </pc:docChg>
  </pc:docChgLst>
  <pc:docChgLst>
    <pc:chgData name="Cate Whiting" userId="7514a0af-dd40-4d08-b0fe-44b8ad4d8ec7" providerId="ADAL" clId="{552BC37F-46B4-40B9-89C1-E94B956C5AEB}"/>
    <pc:docChg chg="undo custSel delSld modSld delSection modSection">
      <pc:chgData name="Cate Whiting" userId="7514a0af-dd40-4d08-b0fe-44b8ad4d8ec7" providerId="ADAL" clId="{552BC37F-46B4-40B9-89C1-E94B956C5AEB}" dt="2025-01-12T13:14:55.059" v="241"/>
      <pc:docMkLst>
        <pc:docMk/>
      </pc:docMkLst>
      <pc:sldChg chg="modNotesTx">
        <pc:chgData name="Cate Whiting" userId="7514a0af-dd40-4d08-b0fe-44b8ad4d8ec7" providerId="ADAL" clId="{552BC37F-46B4-40B9-89C1-E94B956C5AEB}" dt="2025-01-12T13:02:51.668" v="218" actId="255"/>
        <pc:sldMkLst>
          <pc:docMk/>
          <pc:sldMk cId="3130548109" sldId="959"/>
        </pc:sldMkLst>
      </pc:sldChg>
      <pc:sldChg chg="modSp mod modNotesTx">
        <pc:chgData name="Cate Whiting" userId="7514a0af-dd40-4d08-b0fe-44b8ad4d8ec7" providerId="ADAL" clId="{552BC37F-46B4-40B9-89C1-E94B956C5AEB}" dt="2025-01-12T13:14:45.336" v="239" actId="6549"/>
        <pc:sldMkLst>
          <pc:docMk/>
          <pc:sldMk cId="4262367848" sldId="1300"/>
        </pc:sldMkLst>
      </pc:sldChg>
      <pc:sldChg chg="modNotesTx">
        <pc:chgData name="Cate Whiting" userId="7514a0af-dd40-4d08-b0fe-44b8ad4d8ec7" providerId="ADAL" clId="{552BC37F-46B4-40B9-89C1-E94B956C5AEB}" dt="2025-01-12T13:03:01.635" v="221" actId="20577"/>
        <pc:sldMkLst>
          <pc:docMk/>
          <pc:sldMk cId="4082568619" sldId="3626"/>
        </pc:sldMkLst>
      </pc:sldChg>
      <pc:sldChg chg="modNotesTx">
        <pc:chgData name="Cate Whiting" userId="7514a0af-dd40-4d08-b0fe-44b8ad4d8ec7" providerId="ADAL" clId="{552BC37F-46B4-40B9-89C1-E94B956C5AEB}" dt="2025-01-12T13:03:37.062" v="225" actId="20577"/>
        <pc:sldMkLst>
          <pc:docMk/>
          <pc:sldMk cId="3542241209" sldId="3633"/>
        </pc:sldMkLst>
      </pc:sldChg>
      <pc:sldChg chg="modNotesTx">
        <pc:chgData name="Cate Whiting" userId="7514a0af-dd40-4d08-b0fe-44b8ad4d8ec7" providerId="ADAL" clId="{552BC37F-46B4-40B9-89C1-E94B956C5AEB}" dt="2025-01-12T13:13:55.841" v="235"/>
        <pc:sldMkLst>
          <pc:docMk/>
          <pc:sldMk cId="3637570916" sldId="3640"/>
        </pc:sldMkLst>
      </pc:sldChg>
      <pc:sldChg chg="del modNotesTx">
        <pc:chgData name="Cate Whiting" userId="7514a0af-dd40-4d08-b0fe-44b8ad4d8ec7" providerId="ADAL" clId="{552BC37F-46B4-40B9-89C1-E94B956C5AEB}" dt="2025-01-12T08:13:26.952" v="123" actId="2696"/>
        <pc:sldMkLst>
          <pc:docMk/>
          <pc:sldMk cId="240416686" sldId="3643"/>
        </pc:sldMkLst>
      </pc:sldChg>
      <pc:sldChg chg="modNotesTx">
        <pc:chgData name="Cate Whiting" userId="7514a0af-dd40-4d08-b0fe-44b8ad4d8ec7" providerId="ADAL" clId="{552BC37F-46B4-40B9-89C1-E94B956C5AEB}" dt="2025-01-12T13:03:45.695" v="227" actId="6549"/>
        <pc:sldMkLst>
          <pc:docMk/>
          <pc:sldMk cId="3120156912" sldId="3671"/>
        </pc:sldMkLst>
      </pc:sldChg>
      <pc:sldChg chg="del">
        <pc:chgData name="Cate Whiting" userId="7514a0af-dd40-4d08-b0fe-44b8ad4d8ec7" providerId="ADAL" clId="{552BC37F-46B4-40B9-89C1-E94B956C5AEB}" dt="2025-01-12T08:12:01.485" v="103" actId="18676"/>
        <pc:sldMkLst>
          <pc:docMk/>
          <pc:sldMk cId="2370123265" sldId="4580"/>
        </pc:sldMkLst>
      </pc:sldChg>
      <pc:sldChg chg="del">
        <pc:chgData name="Cate Whiting" userId="7514a0af-dd40-4d08-b0fe-44b8ad4d8ec7" providerId="ADAL" clId="{552BC37F-46B4-40B9-89C1-E94B956C5AEB}" dt="2025-01-12T08:12:01.485" v="103" actId="18676"/>
        <pc:sldMkLst>
          <pc:docMk/>
          <pc:sldMk cId="1701483264" sldId="4581"/>
        </pc:sldMkLst>
      </pc:sldChg>
      <pc:sldChg chg="del">
        <pc:chgData name="Cate Whiting" userId="7514a0af-dd40-4d08-b0fe-44b8ad4d8ec7" providerId="ADAL" clId="{552BC37F-46B4-40B9-89C1-E94B956C5AEB}" dt="2025-01-12T08:12:01.485" v="103" actId="18676"/>
        <pc:sldMkLst>
          <pc:docMk/>
          <pc:sldMk cId="2863200129" sldId="4582"/>
        </pc:sldMkLst>
      </pc:sldChg>
      <pc:sldChg chg="del">
        <pc:chgData name="Cate Whiting" userId="7514a0af-dd40-4d08-b0fe-44b8ad4d8ec7" providerId="ADAL" clId="{552BC37F-46B4-40B9-89C1-E94B956C5AEB}" dt="2025-01-12T08:12:01.485" v="103" actId="18676"/>
        <pc:sldMkLst>
          <pc:docMk/>
          <pc:sldMk cId="2014393826" sldId="4583"/>
        </pc:sldMkLst>
      </pc:sldChg>
      <pc:sldChg chg="del">
        <pc:chgData name="Cate Whiting" userId="7514a0af-dd40-4d08-b0fe-44b8ad4d8ec7" providerId="ADAL" clId="{552BC37F-46B4-40B9-89C1-E94B956C5AEB}" dt="2025-01-12T08:12:01.485" v="103" actId="18676"/>
        <pc:sldMkLst>
          <pc:docMk/>
          <pc:sldMk cId="2379967907" sldId="4587"/>
        </pc:sldMkLst>
      </pc:sldChg>
      <pc:sldChg chg="del">
        <pc:chgData name="Cate Whiting" userId="7514a0af-dd40-4d08-b0fe-44b8ad4d8ec7" providerId="ADAL" clId="{552BC37F-46B4-40B9-89C1-E94B956C5AEB}" dt="2025-01-12T08:12:01.485" v="103" actId="18676"/>
        <pc:sldMkLst>
          <pc:docMk/>
          <pc:sldMk cId="3320425438" sldId="4588"/>
        </pc:sldMkLst>
      </pc:sldChg>
      <pc:sldChg chg="del">
        <pc:chgData name="Cate Whiting" userId="7514a0af-dd40-4d08-b0fe-44b8ad4d8ec7" providerId="ADAL" clId="{552BC37F-46B4-40B9-89C1-E94B956C5AEB}" dt="2025-01-12T08:12:01.485" v="103" actId="18676"/>
        <pc:sldMkLst>
          <pc:docMk/>
          <pc:sldMk cId="2945411474" sldId="4589"/>
        </pc:sldMkLst>
      </pc:sldChg>
      <pc:sldChg chg="del">
        <pc:chgData name="Cate Whiting" userId="7514a0af-dd40-4d08-b0fe-44b8ad4d8ec7" providerId="ADAL" clId="{552BC37F-46B4-40B9-89C1-E94B956C5AEB}" dt="2025-01-12T08:12:01.485" v="103" actId="18676"/>
        <pc:sldMkLst>
          <pc:docMk/>
          <pc:sldMk cId="2625934721" sldId="4591"/>
        </pc:sldMkLst>
      </pc:sldChg>
      <pc:sldChg chg="del">
        <pc:chgData name="Cate Whiting" userId="7514a0af-dd40-4d08-b0fe-44b8ad4d8ec7" providerId="ADAL" clId="{552BC37F-46B4-40B9-89C1-E94B956C5AEB}" dt="2025-01-12T08:12:01.485" v="103" actId="18676"/>
        <pc:sldMkLst>
          <pc:docMk/>
          <pc:sldMk cId="1932494702" sldId="4601"/>
        </pc:sldMkLst>
      </pc:sldChg>
      <pc:sldChg chg="del">
        <pc:chgData name="Cate Whiting" userId="7514a0af-dd40-4d08-b0fe-44b8ad4d8ec7" providerId="ADAL" clId="{552BC37F-46B4-40B9-89C1-E94B956C5AEB}" dt="2025-01-12T08:12:01.485" v="103" actId="18676"/>
        <pc:sldMkLst>
          <pc:docMk/>
          <pc:sldMk cId="584969873" sldId="4626"/>
        </pc:sldMkLst>
      </pc:sldChg>
      <pc:sldChg chg="del">
        <pc:chgData name="Cate Whiting" userId="7514a0af-dd40-4d08-b0fe-44b8ad4d8ec7" providerId="ADAL" clId="{552BC37F-46B4-40B9-89C1-E94B956C5AEB}" dt="2025-01-12T08:12:01.485" v="103" actId="18676"/>
        <pc:sldMkLst>
          <pc:docMk/>
          <pc:sldMk cId="1922525182" sldId="4629"/>
        </pc:sldMkLst>
      </pc:sldChg>
      <pc:sldChg chg="del">
        <pc:chgData name="Cate Whiting" userId="7514a0af-dd40-4d08-b0fe-44b8ad4d8ec7" providerId="ADAL" clId="{552BC37F-46B4-40B9-89C1-E94B956C5AEB}" dt="2025-01-12T08:12:01.485" v="103" actId="18676"/>
        <pc:sldMkLst>
          <pc:docMk/>
          <pc:sldMk cId="2955451659" sldId="4630"/>
        </pc:sldMkLst>
      </pc:sldChg>
      <pc:sldChg chg="del">
        <pc:chgData name="Cate Whiting" userId="7514a0af-dd40-4d08-b0fe-44b8ad4d8ec7" providerId="ADAL" clId="{552BC37F-46B4-40B9-89C1-E94B956C5AEB}" dt="2025-01-12T08:12:01.485" v="103" actId="18676"/>
        <pc:sldMkLst>
          <pc:docMk/>
          <pc:sldMk cId="2907484926" sldId="4631"/>
        </pc:sldMkLst>
      </pc:sldChg>
      <pc:sldChg chg="modNotesTx">
        <pc:chgData name="Cate Whiting" userId="7514a0af-dd40-4d08-b0fe-44b8ad4d8ec7" providerId="ADAL" clId="{552BC37F-46B4-40B9-89C1-E94B956C5AEB}" dt="2025-01-12T13:04:01.979" v="230" actId="255"/>
        <pc:sldMkLst>
          <pc:docMk/>
          <pc:sldMk cId="929193715" sldId="4635"/>
        </pc:sldMkLst>
      </pc:sldChg>
      <pc:sldChg chg="modNotesTx">
        <pc:chgData name="Cate Whiting" userId="7514a0af-dd40-4d08-b0fe-44b8ad4d8ec7" providerId="ADAL" clId="{552BC37F-46B4-40B9-89C1-E94B956C5AEB}" dt="2025-01-12T13:14:55.059" v="241"/>
        <pc:sldMkLst>
          <pc:docMk/>
          <pc:sldMk cId="584682995" sldId="4636"/>
        </pc:sldMkLst>
      </pc:sldChg>
      <pc:sldChg chg="del">
        <pc:chgData name="Cate Whiting" userId="7514a0af-dd40-4d08-b0fe-44b8ad4d8ec7" providerId="ADAL" clId="{552BC37F-46B4-40B9-89C1-E94B956C5AEB}" dt="2025-01-12T08:12:01.485" v="103" actId="18676"/>
        <pc:sldMkLst>
          <pc:docMk/>
          <pc:sldMk cId="2311046144" sldId="4637"/>
        </pc:sldMkLst>
      </pc:sldChg>
      <pc:sldChg chg="del">
        <pc:chgData name="Cate Whiting" userId="7514a0af-dd40-4d08-b0fe-44b8ad4d8ec7" providerId="ADAL" clId="{552BC37F-46B4-40B9-89C1-E94B956C5AEB}" dt="2025-01-12T08:12:01.485" v="103" actId="18676"/>
        <pc:sldMkLst>
          <pc:docMk/>
          <pc:sldMk cId="3916117652" sldId="46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7D4DFA9-38CF-7D4C-9EB4-7A6A0A01A9C5}" type="datetimeFigureOut">
              <a:rPr lang="en-US" smtClean="0"/>
              <a:t>1/23/2025</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08C5D27-E275-914C-B9A8-807C55B0069F}" type="slidenum">
              <a:rPr lang="en-US" smtClean="0"/>
              <a:t>‹#›</a:t>
            </a:fld>
            <a:endParaRPr lang="en-US" dirty="0"/>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09CB90-614C-5144-87C1-67812BEDF5FB}" type="datetimeFigureOut">
              <a:rPr lang="en-AU" noProof="0" smtClean="0"/>
              <a:t>23/01/2025</a:t>
            </a:fld>
            <a:endParaRPr lang="en-AU"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6E7EC0-9BE3-5541-9D76-7DE32A6C9D42}" type="slidenum">
              <a:rPr lang="en-AU" noProof="0" smtClean="0"/>
              <a:t>‹#›</a:t>
            </a:fld>
            <a:endParaRPr lang="en-AU" noProof="0" dirty="0"/>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spcBef>
        <a:spcPts val="1200"/>
      </a:spcBef>
      <a:spcAft>
        <a:spcPts val="600"/>
      </a:spcAft>
      <a:defRPr sz="1200" kern="1200">
        <a:solidFill>
          <a:schemeClr val="tx1"/>
        </a:solidFill>
        <a:latin typeface="+mn-lt"/>
        <a:ea typeface="+mn-ea"/>
        <a:cs typeface="+mn-cs"/>
      </a:defRPr>
    </a:lvl1pPr>
    <a:lvl2pPr marL="396000" indent="-216000" algn="l" defTabSz="914400" rtl="0" eaLnBrk="1" latinLnBrk="0" hangingPunct="1">
      <a:lnSpc>
        <a:spcPct val="120000"/>
      </a:lnSpc>
      <a:buFont typeface="+mj-lt"/>
      <a:buAutoNum type="arabicPeriod"/>
      <a:defRPr sz="1200" kern="1200">
        <a:solidFill>
          <a:schemeClr val="tx1"/>
        </a:solidFill>
        <a:latin typeface="+mn-lt"/>
        <a:ea typeface="+mn-ea"/>
        <a:cs typeface="+mn-cs"/>
      </a:defRPr>
    </a:lvl2pPr>
    <a:lvl3pPr marL="648000" indent="-252000" algn="l" defTabSz="914400" rtl="0" eaLnBrk="1" latinLnBrk="0" hangingPunct="1">
      <a:lnSpc>
        <a:spcPct val="120000"/>
      </a:lnSpc>
      <a:buFont typeface="+mj-lt"/>
      <a:buAutoNum type="alphaLcParenR"/>
      <a:defRPr sz="1200" kern="1200">
        <a:solidFill>
          <a:schemeClr val="tx1"/>
        </a:solidFill>
        <a:latin typeface="+mn-lt"/>
        <a:ea typeface="+mn-ea"/>
        <a:cs typeface="+mn-cs"/>
      </a:defRPr>
    </a:lvl3pPr>
    <a:lvl4pPr marL="360000" indent="-180000" algn="l" defTabSz="914400" rtl="0" eaLnBrk="1" latinLnBrk="0" hangingPunct="1">
      <a:lnSpc>
        <a:spcPct val="120000"/>
      </a:lnSpc>
      <a:buSzPct val="150000"/>
      <a:buFont typeface="Montserrat" panose="00000500000000000000" pitchFamily="2" charset="0"/>
      <a:buChar char="•"/>
      <a:defRPr sz="1200" kern="1200">
        <a:solidFill>
          <a:schemeClr val="tx1"/>
        </a:solidFill>
        <a:latin typeface="+mn-lt"/>
        <a:ea typeface="+mn-ea"/>
        <a:cs typeface="+mn-cs"/>
      </a:defRPr>
    </a:lvl4pPr>
    <a:lvl5pPr marL="648000" indent="-252000" algn="l" defTabSz="914400" rtl="0" eaLnBrk="1" latinLnBrk="0" hangingPunct="1">
      <a:lnSpc>
        <a:spcPct val="120000"/>
      </a:lnSpc>
      <a:buFont typeface="Montserrat" panose="00000500000000000000" pitchFamily="2"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a:xfrm>
            <a:off x="776111" y="4216482"/>
            <a:ext cx="6250658" cy="5455838"/>
          </a:xfrm>
        </p:spPr>
        <p:txBody>
          <a:bodyPr/>
          <a:lstStyle/>
          <a:p>
            <a:r>
              <a:rPr lang="en-AU" sz="1200" noProof="0" dirty="0">
                <a:latin typeface="+mn-lt"/>
              </a:rPr>
              <a:t>This slide deck supports a session in which staff rehearse circulation. (85–100 minutes)</a:t>
            </a:r>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146315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dirty="0">
                <a:latin typeface="+mn-lt"/>
                <a:ea typeface="Calibri"/>
                <a:cs typeface="Times New Roman" panose="02020603050405020304" pitchFamily="18" charset="0"/>
              </a:rPr>
              <a:t>Preparation </a:t>
            </a:r>
          </a:p>
          <a:p>
            <a:pPr marL="228600" indent="-228600" defTabSz="1021806">
              <a:spcBef>
                <a:spcPts val="0"/>
              </a:spcBef>
              <a:spcAft>
                <a:spcPts val="0"/>
              </a:spcAft>
              <a:buFont typeface="+mj-lt"/>
              <a:buAutoNum type="arabicPeriod"/>
              <a:defRPr/>
            </a:pPr>
            <a:r>
              <a:rPr lang="en-AU" sz="1200" kern="100" noProof="0" dirty="0">
                <a:latin typeface="+mn-lt"/>
                <a:cs typeface="Times New Roman" panose="02020603050405020304" pitchFamily="18" charset="0"/>
              </a:rPr>
              <a:t>Prepare to share your own experiences in relation to the questions on the slide. Being open about aspects of your own practice that you’ve refined, and what you still need to refine, will support participants to reflect and rehearse without feeling judged.</a:t>
            </a:r>
          </a:p>
          <a:p>
            <a:pPr marL="0" lvl="0" indent="0" defTabSz="966612">
              <a:spcBef>
                <a:spcPts val="0"/>
              </a:spcBef>
              <a:spcAft>
                <a:spcPts val="0"/>
              </a:spcAft>
              <a:buFontTx/>
              <a:buNone/>
              <a:defRPr/>
            </a:pPr>
            <a:endParaRPr lang="en-AU" sz="1200" b="1" kern="100" noProof="0" dirty="0">
              <a:latin typeface="+mn-lt"/>
              <a:ea typeface="Calibri"/>
              <a:cs typeface="Times New Roman" panose="02020603050405020304" pitchFamily="18" charset="0"/>
            </a:endParaRPr>
          </a:p>
          <a:p>
            <a:pPr defTabSz="1021806">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noProof="0" dirty="0">
                <a:latin typeface="+mn-lt"/>
                <a:ea typeface="Calibri"/>
                <a:cs typeface="Times New Roman" panose="02020603050405020304" pitchFamily="18" charset="0"/>
              </a:rPr>
              <a:t>Before you work on refining your practice, we will review some information about circulation.</a:t>
            </a:r>
            <a:endParaRPr lang="en-AU" sz="1200" noProof="0" dirty="0">
              <a:latin typeface="+mn-lt"/>
            </a:endParaRPr>
          </a:p>
          <a:p>
            <a:pPr defTabSz="1021806">
              <a:spcBef>
                <a:spcPts val="0"/>
              </a:spcBef>
              <a:spcAft>
                <a:spcPts val="0"/>
              </a:spcAft>
              <a:defRPr/>
            </a:pPr>
            <a:endParaRPr lang="en-AU" sz="1200" b="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Invite participants to discuss the first question </a:t>
            </a:r>
            <a:r>
              <a:rPr lang="en-AU" sz="1200" kern="100" noProof="0" dirty="0">
                <a:latin typeface="+mn-lt"/>
                <a:ea typeface="Calibri"/>
                <a:cs typeface="Times New Roman" panose="02020603050405020304" pitchFamily="18" charset="0"/>
              </a:rPr>
              <a:t>(What is it?) </a:t>
            </a:r>
            <a:r>
              <a:rPr lang="en-AU" sz="1200" i="1" kern="100" noProof="0" dirty="0">
                <a:latin typeface="+mn-lt"/>
                <a:ea typeface="Calibri"/>
                <a:cs typeface="Times New Roman" panose="02020603050405020304" pitchFamily="18" charset="0"/>
              </a:rPr>
              <a:t>in pairs. Invite pairs to share their responses.</a:t>
            </a:r>
          </a:p>
          <a:p>
            <a:pPr defTabSz="1021806">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ADVANCE THE PRESENTATION and give participants time to read the definition.</a:t>
            </a:r>
          </a:p>
          <a:p>
            <a:pPr defTabSz="1021806">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spcBef>
                <a:spcPts val="0"/>
              </a:spcBef>
              <a:spcAft>
                <a:spcPts val="0"/>
              </a:spcAft>
              <a:defRPr/>
            </a:pPr>
            <a:r>
              <a:rPr lang="en-AU" sz="1200" kern="100" noProof="0" dirty="0">
                <a:latin typeface="+mn-lt"/>
                <a:ea typeface="Aptos" panose="020B0004020202020204" pitchFamily="34" charset="0"/>
                <a:cs typeface="Times New Roman" panose="02020603050405020304" pitchFamily="18" charset="0"/>
              </a:rPr>
              <a:t>Interacting while circulating indicates to </a:t>
            </a:r>
            <a:r>
              <a:rPr lang="en-AU" sz="1200" noProof="0" dirty="0">
                <a:latin typeface="+mn-lt"/>
                <a:ea typeface="Aptos" panose="020B0004020202020204" pitchFamily="34" charset="0"/>
                <a:cs typeface="Times New Roman" panose="02020603050405020304" pitchFamily="18" charset="0"/>
              </a:rPr>
              <a:t>students that circulation is a purposeful strategy you’re utilising to support them and ensure they are engaging. </a:t>
            </a:r>
            <a:r>
              <a:rPr lang="en-AU" sz="1200" kern="100" noProof="0" dirty="0">
                <a:latin typeface="+mn-lt"/>
                <a:ea typeface="Aptos" panose="020B0004020202020204" pitchFamily="34" charset="0"/>
                <a:cs typeface="Times New Roman" panose="02020603050405020304" pitchFamily="18" charset="0"/>
              </a:rPr>
              <a:t>This might include making eye contact and giving positive non-verbal feedback such as thumbs up and smiling. It might include </a:t>
            </a:r>
            <a:r>
              <a:rPr lang="en-AU" sz="1200" noProof="0" dirty="0">
                <a:latin typeface="+mn-lt"/>
              </a:rPr>
              <a:t>pausing and gesturing towards student work to return their attention to the learning task. </a:t>
            </a:r>
            <a:r>
              <a:rPr lang="en-AU" sz="1200" kern="100" noProof="0" dirty="0">
                <a:latin typeface="+mn-lt"/>
                <a:ea typeface="Aptos" panose="020B0004020202020204" pitchFamily="34" charset="0"/>
                <a:cs typeface="Times New Roman" panose="02020603050405020304" pitchFamily="18" charset="0"/>
              </a:rPr>
              <a:t>It can also involve verbal interaction. Circulation is </a:t>
            </a:r>
            <a:r>
              <a:rPr lang="en-AU" sz="1200" b="1" kern="100" noProof="0" dirty="0">
                <a:latin typeface="+mn-lt"/>
                <a:ea typeface="Aptos" panose="020B0004020202020204" pitchFamily="34" charset="0"/>
                <a:cs typeface="Times New Roman" panose="02020603050405020304" pitchFamily="18" charset="0"/>
              </a:rPr>
              <a:t>not</a:t>
            </a:r>
            <a:r>
              <a:rPr lang="en-AU" sz="1200" kern="100" noProof="0" dirty="0">
                <a:latin typeface="+mn-lt"/>
                <a:ea typeface="Aptos" panose="020B0004020202020204" pitchFamily="34" charset="0"/>
                <a:cs typeface="Times New Roman" panose="02020603050405020304" pitchFamily="18" charset="0"/>
              </a:rPr>
              <a:t> moving without a clear purpose or without engaging with students in any way.  </a:t>
            </a:r>
          </a:p>
          <a:p>
            <a:pPr defTabSz="1021806">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rPr>
              <a:t>ADVANCE THE PRESENTATION to reveal the 3 questions. </a:t>
            </a:r>
          </a:p>
          <a:p>
            <a:pPr defTabSz="1021806">
              <a:spcBef>
                <a:spcPts val="0"/>
              </a:spcBef>
              <a:spcAft>
                <a:spcPts val="0"/>
              </a:spcAft>
              <a:defRPr/>
            </a:pPr>
            <a:endParaRPr lang="en-AU" sz="1200" i="1" kern="100" noProof="0" dirty="0">
              <a:latin typeface="+mn-lt"/>
            </a:endParaRPr>
          </a:p>
          <a:p>
            <a:pPr defTabSz="1021806">
              <a:spcBef>
                <a:spcPts val="0"/>
              </a:spcBef>
              <a:spcAft>
                <a:spcPts val="0"/>
              </a:spcAft>
              <a:defRPr/>
            </a:pPr>
            <a:r>
              <a:rPr lang="en-AU" sz="1200" i="1" kern="100" noProof="0" dirty="0">
                <a:latin typeface="+mn-lt"/>
              </a:rPr>
              <a:t>Give participants a minute to reflect individually then conduct a whole-group discussion.</a:t>
            </a:r>
            <a:endParaRPr lang="en-AU" sz="1200" kern="100" noProof="0" dirty="0">
              <a:latin typeface="+mn-lt"/>
              <a:ea typeface="Calibri"/>
              <a:cs typeface="Calibri" panose="020F0502020204030204"/>
            </a:endParaRPr>
          </a:p>
          <a:p>
            <a:pPr defTabSz="1021806">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ADVANCE THE PRESENTATION to reveal the final question </a:t>
            </a:r>
            <a:r>
              <a:rPr lang="en-AU" sz="1200" kern="100" noProof="0" dirty="0">
                <a:latin typeface="+mn-lt"/>
                <a:ea typeface="Calibri"/>
                <a:cs typeface="Times New Roman" panose="02020603050405020304" pitchFamily="18" charset="0"/>
              </a:rPr>
              <a:t>(Why do we use it?)</a:t>
            </a:r>
            <a:r>
              <a:rPr lang="en-AU" sz="1200" i="1" kern="100" noProof="0" dirty="0">
                <a:latin typeface="+mn-lt"/>
                <a:ea typeface="Calibri"/>
                <a:cs typeface="Times New Roman" panose="02020603050405020304" pitchFamily="18" charset="0"/>
              </a:rPr>
              <a:t> and dot points. Raise any points that were not mentioned in the discussion.</a:t>
            </a:r>
          </a:p>
          <a:p>
            <a:pPr defTabSz="1021806">
              <a:spcBef>
                <a:spcPts val="0"/>
              </a:spcBef>
              <a:spcAft>
                <a:spcPts val="0"/>
              </a:spcAft>
              <a:defRPr/>
            </a:pPr>
            <a:endParaRPr lang="en-AU" sz="1200" b="1" kern="100" noProof="0" dirty="0">
              <a:latin typeface="+mn-lt"/>
              <a:cs typeface="Times New Roman" panose="02020603050405020304" pitchFamily="18" charset="0"/>
            </a:endParaRPr>
          </a:p>
          <a:p>
            <a:pPr defTabSz="1021806">
              <a:spcBef>
                <a:spcPts val="0"/>
              </a:spcBef>
              <a:spcAft>
                <a:spcPts val="0"/>
              </a:spcAft>
              <a:defRPr/>
            </a:pPr>
            <a:r>
              <a:rPr lang="en-AU" sz="1200" noProof="0" dirty="0">
                <a:latin typeface="+mn-lt"/>
              </a:rPr>
              <a:t>If we don't circulate effectively, </a:t>
            </a:r>
            <a:r>
              <a:rPr lang="en-AU" sz="1200" noProof="0" dirty="0">
                <a:highlight>
                  <a:srgbClr val="FFFFFF"/>
                </a:highlight>
                <a:latin typeface="+mn-lt"/>
              </a:rPr>
              <a:t>students in some areas of our classrooms may be less likely to have their behaviour and learning monitored and appropriately acknowledged, praised, supported and corrected. </a:t>
            </a:r>
            <a:endParaRPr lang="en-AU" sz="1200" b="1" kern="100" noProof="0" dirty="0">
              <a:latin typeface="+mn-lt"/>
              <a:ea typeface="Calibri"/>
              <a:cs typeface="Times New Roman" panose="02020603050405020304" pitchFamily="18" charset="0"/>
            </a:endParaRPr>
          </a:p>
          <a:p>
            <a:pPr defTabSz="1021806">
              <a:spcBef>
                <a:spcPts val="0"/>
              </a:spcBef>
              <a:spcAft>
                <a:spcPts val="0"/>
              </a:spcAft>
              <a:defRPr/>
            </a:pPr>
            <a:endParaRPr lang="en-AU" sz="1100" b="1" kern="100" noProof="0" dirty="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10</a:t>
            </a:fld>
            <a:endParaRPr lang="en-US" dirty="0">
              <a:solidFill>
                <a:prstClr val="black"/>
              </a:solidFill>
            </a:endParaRPr>
          </a:p>
        </p:txBody>
      </p:sp>
    </p:spTree>
    <p:extLst>
      <p:ext uri="{BB962C8B-B14F-4D97-AF65-F5344CB8AC3E}">
        <p14:creationId xmlns:p14="http://schemas.microsoft.com/office/powerpoint/2010/main" val="19395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Select at least one example of practice from the video on this slide to show participants. Here are time codes for each example.</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00:59 : upper primary</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03:42 : lower secondary</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06:03 : lower secondary</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Check the video for </a:t>
            </a:r>
            <a:r>
              <a:rPr lang="en-AU" sz="1200" noProof="0" dirty="0">
                <a:latin typeface="+mn-lt"/>
                <a:cs typeface="Segoe UI"/>
              </a:rPr>
              <a:t>any contextual factors that might distract from the teacher’s actions and words, e.g. uniforms, seating arrangements, room decor, age of students. Mentioning these before watching the video will support participants to focus instead on the classroom practice demonstrated in the video.</a:t>
            </a:r>
            <a:endParaRPr lang="en-AU" sz="1200" kern="100" noProof="0" dirty="0">
              <a:latin typeface="+mn-lt"/>
              <a:ea typeface="Calibri"/>
              <a:cs typeface="Segoe UI"/>
            </a:endParaRP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Optionally, also prepare a live demonstration of effective circulation or ask a member of staff to prepare a live demonstration. If you or other staff members demonstrate circulation: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rehearse your example using Chapter 15 of the handbook</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demonstrate with imaginary students, rather than having members of staff playing students. This will encourage participants to focus on the teacher’s actions during the demonstration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have a specific focus for each circulation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be ready to show your plan and script (a single document that details, in sequence, what you'll do and say), ensuring all participants can see it. It should include:</a:t>
            </a:r>
          </a:p>
          <a:p>
            <a:pPr marL="720000" lvl="2" indent="-252000" defTabSz="1021806">
              <a:lnSpc>
                <a:spcPct val="100000"/>
              </a:lnSpc>
              <a:spcBef>
                <a:spcPts val="0"/>
              </a:spcBef>
              <a:spcAft>
                <a:spcPts val="0"/>
              </a:spcAft>
              <a:buFont typeface="+mj-lt"/>
              <a:buAutoNum type="romanLcPeriod"/>
              <a:defRPr/>
            </a:pPr>
            <a:r>
              <a:rPr lang="en-AU" sz="1200" kern="100" noProof="0" dirty="0">
                <a:latin typeface="+mn-lt"/>
                <a:ea typeface="Calibri"/>
                <a:cs typeface="Times New Roman" panose="02020603050405020304" pitchFamily="18" charset="0"/>
              </a:rPr>
              <a:t>the focus of each circulation and why you chose it</a:t>
            </a:r>
          </a:p>
          <a:p>
            <a:pPr marL="720000" lvl="2" indent="-252000" defTabSz="1021806">
              <a:lnSpc>
                <a:spcPct val="100000"/>
              </a:lnSpc>
              <a:spcBef>
                <a:spcPts val="0"/>
              </a:spcBef>
              <a:spcAft>
                <a:spcPts val="0"/>
              </a:spcAft>
              <a:buFont typeface="+mj-lt"/>
              <a:buAutoNum type="romanLcPeriod"/>
              <a:defRPr/>
            </a:pPr>
            <a:r>
              <a:rPr lang="en-AU" sz="1200" kern="100" noProof="0" dirty="0">
                <a:latin typeface="+mn-lt"/>
                <a:ea typeface="Calibri"/>
                <a:cs typeface="Times New Roman" panose="02020603050405020304" pitchFamily="18" charset="0"/>
              </a:rPr>
              <a:t>the circulation routes and why you decided on them.</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Prepare to share a reflection on the video or live demonstration, being clear that your own practice is still a work in progress. Identify elements of your own practice that you wish to refine. This can help participants feel safe when rehearsing.</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dirty="0">
                <a:latin typeface="+mn-lt"/>
                <a:ea typeface="Calibri"/>
                <a:cs typeface="Times New Roman" panose="02020603050405020304" pitchFamily="18" charset="0"/>
              </a:rPr>
              <a:t>While this video depicts other Australian schools and classrooms, the principles of effective practice apply in every context. Therefore, there is much we can learn from it.</a:t>
            </a:r>
            <a:endParaRPr lang="en-AU" sz="1200" noProof="0" dirty="0">
              <a:latin typeface="+mn-lt"/>
              <a:cs typeface="Calibri"/>
            </a:endParaRP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966612" fontAlgn="base">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Mention any contextual factors in the video that might be distracting. Ask participants to focus on the teacher's words and actions rather than these.</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Play selected example(s) from the video.</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Share your own reflection from watching the video, including elements demonstrated in the video that you can work on to refine your practice.</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If you or other members of staff also model circulation:</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demonstrate effective circulation, explicitly identifying each element for success (possibly excluding the final one), either during or after the demonstration</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show your plan and script to participants, zooming in on relevant sections. Point out that it addresses the first element for success.</a:t>
            </a:r>
          </a:p>
          <a:p>
            <a:pPr defTabSz="1021806">
              <a:lnSpc>
                <a:spcPct val="100000"/>
              </a:lnSpc>
              <a:spcBef>
                <a:spcPts val="0"/>
              </a:spcBef>
              <a:spcAft>
                <a:spcPts val="0"/>
              </a:spcAft>
              <a:defRPr/>
            </a:pPr>
            <a:endParaRPr lang="en-AU" sz="1200" b="1"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Seek feedback from participants:</a:t>
            </a:r>
          </a:p>
          <a:p>
            <a:pPr marL="181240" indent="-181240" defTabSz="1021806">
              <a:lnSpc>
                <a:spcPct val="100000"/>
              </a:lnSpc>
              <a:spcBef>
                <a:spcPts val="0"/>
              </a:spcBef>
              <a:spcAft>
                <a:spcPts val="0"/>
              </a:spcAft>
              <a:buFont typeface="Arial" panose="020B0604020202020204" pitchFamily="34" charset="0"/>
              <a:buChar char="•"/>
              <a:defRPr/>
            </a:pPr>
            <a:r>
              <a:rPr lang="en-AU" sz="1200" kern="100" noProof="0" dirty="0">
                <a:latin typeface="+mn-lt"/>
                <a:ea typeface="Calibri"/>
                <a:cs typeface="Times New Roman" panose="02020603050405020304" pitchFamily="18" charset="0"/>
              </a:rPr>
              <a:t>What did I do well?</a:t>
            </a:r>
          </a:p>
          <a:p>
            <a:pPr marL="181240" indent="-181240" defTabSz="1021806">
              <a:lnSpc>
                <a:spcPct val="100000"/>
              </a:lnSpc>
              <a:spcBef>
                <a:spcPts val="0"/>
              </a:spcBef>
              <a:spcAft>
                <a:spcPts val="0"/>
              </a:spcAft>
              <a:buFont typeface="Arial" panose="020B0604020202020204" pitchFamily="34" charset="0"/>
              <a:buChar char="•"/>
              <a:defRPr/>
            </a:pPr>
            <a:r>
              <a:rPr lang="en-AU" sz="1200" kern="100" noProof="0" dirty="0">
                <a:latin typeface="+mn-lt"/>
                <a:ea typeface="Calibri"/>
                <a:cs typeface="Times New Roman" panose="02020603050405020304" pitchFamily="18" charset="0"/>
              </a:rPr>
              <a:t>What could I have done differently?</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Share your own reflection, including elements that you can work on.</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Emphasise that you rehearsed your example before demonstrating today, just as participants will do in this session.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11</a:t>
            </a:fld>
            <a:endParaRPr lang="en-US" dirty="0">
              <a:solidFill>
                <a:prstClr val="black"/>
              </a:solidFill>
            </a:endParaRPr>
          </a:p>
        </p:txBody>
      </p:sp>
    </p:spTree>
    <p:extLst>
      <p:ext uri="{BB962C8B-B14F-4D97-AF65-F5344CB8AC3E}">
        <p14:creationId xmlns:p14="http://schemas.microsoft.com/office/powerpoint/2010/main" val="164439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a:spcBef>
                <a:spcPts val="0"/>
              </a:spcBef>
              <a:spcAft>
                <a:spcPts val="0"/>
              </a:spcAft>
            </a:pPr>
            <a:r>
              <a:rPr lang="en-AU" sz="1200" b="1" dirty="0">
                <a:latin typeface="+mn-lt"/>
              </a:rPr>
              <a:t>Facilitator notes</a:t>
            </a:r>
          </a:p>
          <a:p>
            <a:pPr>
              <a:spcBef>
                <a:spcPts val="0"/>
              </a:spcBef>
              <a:spcAft>
                <a:spcPts val="0"/>
              </a:spcAft>
            </a:pPr>
            <a:r>
              <a:rPr lang="en-AU" sz="1200" i="1" dirty="0">
                <a:latin typeface="+mn-lt"/>
              </a:rPr>
              <a:t>Give participants 7 minutes to reflect individually and then share in their pairs. </a:t>
            </a:r>
          </a:p>
        </p:txBody>
      </p:sp>
      <p:sp>
        <p:nvSpPr>
          <p:cNvPr id="6" name="Slide Number Placeholder 5"/>
          <p:cNvSpPr>
            <a:spLocks noGrp="1"/>
          </p:cNvSpPr>
          <p:nvPr>
            <p:ph type="sldNum" sz="quarter" idx="5"/>
          </p:nvPr>
        </p:nvSpPr>
        <p:spPr/>
        <p:txBody>
          <a:bodyPr/>
          <a:lstStyle/>
          <a:p>
            <a:fld id="{B36E7EC0-9BE3-5541-9D76-7DE32A6C9D42}" type="slidenum">
              <a:rPr lang="en-US" smtClean="0"/>
              <a:t>12</a:t>
            </a:fld>
            <a:endParaRPr lang="en-US" dirty="0"/>
          </a:p>
        </p:txBody>
      </p:sp>
    </p:spTree>
    <p:extLst>
      <p:ext uri="{BB962C8B-B14F-4D97-AF65-F5344CB8AC3E}">
        <p14:creationId xmlns:p14="http://schemas.microsoft.com/office/powerpoint/2010/main" val="203979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dirty="0">
                <a:latin typeface="+mn-lt"/>
                <a:ea typeface="Calibri"/>
                <a:cs typeface="Times New Roman" panose="02020603050405020304" pitchFamily="18" charset="0"/>
              </a:rPr>
              <a:t>Preparation</a:t>
            </a:r>
          </a:p>
          <a:p>
            <a:pPr marL="228600" indent="-228600" defTabSz="1021806">
              <a:spcBef>
                <a:spcPts val="0"/>
              </a:spcBef>
              <a:spcAft>
                <a:spcPts val="0"/>
              </a:spcAft>
              <a:buFont typeface="+mj-lt"/>
              <a:buAutoNum type="arabicPeriod"/>
              <a:defRPr/>
            </a:pPr>
            <a:r>
              <a:rPr lang="en-AU" sz="1200" noProof="0" dirty="0">
                <a:latin typeface="+mn-lt"/>
              </a:rPr>
              <a:t>You'll need a member of staff to demonstrate rehearsal with you. One of you will rehearse while the other observes and provides feedback. The person rehearsing should use this slide and the next slide to write a plan and script prior to the session. This will mean that you have an example of a plan and script to show participants. </a:t>
            </a:r>
          </a:p>
          <a:p>
            <a:pPr marL="228600" indent="-228600" defTabSz="1021806">
              <a:spcBef>
                <a:spcPts val="0"/>
              </a:spcBef>
              <a:spcAft>
                <a:spcPts val="0"/>
              </a:spcAft>
              <a:buFont typeface="+mj-lt"/>
              <a:buAutoNum type="arabicPeriod"/>
              <a:defRPr/>
            </a:pPr>
            <a:r>
              <a:rPr lang="en-AU" sz="1200" noProof="0" dirty="0">
                <a:latin typeface="+mn-lt"/>
              </a:rPr>
              <a:t>Ensure all participants can see a digital version of your plan and script. Provide hard copies if necessary.</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spcBef>
                <a:spcPts val="0"/>
              </a:spcBef>
              <a:spcAft>
                <a:spcPts val="0"/>
              </a:spcAft>
              <a:defRPr/>
            </a:pPr>
            <a:r>
              <a:rPr lang="en-AU" sz="1200" i="1" kern="100" noProof="0" dirty="0">
                <a:latin typeface="+mn-lt"/>
                <a:cs typeface="Times New Roman" panose="02020603050405020304" pitchFamily="18" charset="0"/>
              </a:rPr>
              <a:t>Display on the screen a digital version of your plan and script and zoom in to show participants the planned circulation routes and your scripting.</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kern="100" noProof="0" dirty="0">
                <a:latin typeface="+mn-lt"/>
                <a:ea typeface="Calibri"/>
                <a:cs typeface="Times New Roman" panose="02020603050405020304" pitchFamily="18" charset="0"/>
              </a:rPr>
              <a:t>Plan for circulation by following the instructions on this slide. Work with your partner so that you can support each other.</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kern="100" noProof="0" dirty="0">
                <a:latin typeface="+mn-lt"/>
                <a:ea typeface="Calibri"/>
                <a:cs typeface="Times New Roman" panose="02020603050405020304" pitchFamily="18" charset="0"/>
              </a:rPr>
              <a:t>Once you’ve followed the instructions, explain the routes you’ve drawn to your partner. </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Give participants 10 minutes to plan their routes and share with their partner. </a:t>
            </a:r>
            <a:endParaRPr lang="en-AU" sz="1200" b="1" kern="100" noProof="0" dirty="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13</a:t>
            </a:fld>
            <a:endParaRPr lang="en-US" dirty="0">
              <a:solidFill>
                <a:prstClr val="black"/>
              </a:solidFill>
            </a:endParaRPr>
          </a:p>
        </p:txBody>
      </p:sp>
    </p:spTree>
    <p:extLst>
      <p:ext uri="{BB962C8B-B14F-4D97-AF65-F5344CB8AC3E}">
        <p14:creationId xmlns:p14="http://schemas.microsoft.com/office/powerpoint/2010/main" val="236748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noProof="0" dirty="0">
                <a:latin typeface="+mn-lt"/>
                <a:ea typeface="Calibri"/>
                <a:cs typeface="Times New Roman" panose="02020603050405020304" pitchFamily="18" charset="0"/>
              </a:rPr>
              <a:t>You’ve drawn 2 circulation routes. Your first circulation </a:t>
            </a:r>
            <a:r>
              <a:rPr lang="en-AU" sz="1200" noProof="0" dirty="0">
                <a:latin typeface="+mn-lt"/>
              </a:rPr>
              <a:t>will focus on assisting students who may require support to start learning tasks. For your second circulation, you selected one of the 4 focuses shown on this slide and have drawn a route for that circulation.</a:t>
            </a: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endParaRPr lang="en-AU" sz="1200" b="1" kern="100" noProof="0" dirty="0">
              <a:latin typeface="+mn-lt"/>
              <a:ea typeface="Calibri"/>
              <a:cs typeface="Times New Roman" panose="02020603050405020304" pitchFamily="18" charset="0"/>
            </a:endParaRPr>
          </a:p>
          <a:p>
            <a:pPr defTabSz="1021806">
              <a:spcBef>
                <a:spcPts val="0"/>
              </a:spcBef>
              <a:spcAft>
                <a:spcPts val="0"/>
              </a:spcAft>
              <a:defRPr/>
            </a:pPr>
            <a:r>
              <a:rPr lang="en-AU" sz="1200" kern="100" noProof="0" dirty="0">
                <a:latin typeface="+mn-lt"/>
                <a:ea typeface="Calibri"/>
                <a:cs typeface="Times New Roman" panose="02020603050405020304" pitchFamily="18" charset="0"/>
              </a:rPr>
              <a:t>You’re going to plan what you'll do and script what you'll say in a single document to plan your actions and words in sequence. Writing this out helps us refine our choices and increases our confidence when rehearsing in front of each other. When scripting what you'll say, keep in mind that any interactions with students during circulation should be brief. </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Show your plan and script, zooming in on relevant sections, to point out the actions you planned and language you scripted.</a:t>
            </a:r>
          </a:p>
          <a:p>
            <a:pPr defTabSz="1021806">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spcBef>
                <a:spcPts val="0"/>
              </a:spcBef>
              <a:spcAft>
                <a:spcPts val="0"/>
              </a:spcAft>
              <a:defRPr/>
            </a:pPr>
            <a:r>
              <a:rPr lang="en-AU" sz="1200" kern="100" noProof="0" dirty="0">
                <a:latin typeface="+mn-lt"/>
                <a:ea typeface="Calibri"/>
                <a:cs typeface="Times New Roman" panose="02020603050405020304" pitchFamily="18" charset="0"/>
              </a:rPr>
              <a:t>Once you’ve followed the instructions, </a:t>
            </a:r>
            <a:r>
              <a:rPr lang="en-AU" sz="1200" noProof="0" dirty="0">
                <a:latin typeface="+mn-lt"/>
              </a:rPr>
              <a:t>share your plan and script, and explain your decisions for what you'll do and say.</a:t>
            </a:r>
          </a:p>
          <a:p>
            <a:pPr defTabSz="1021806">
              <a:spcBef>
                <a:spcPts val="0"/>
              </a:spcBef>
              <a:spcAft>
                <a:spcPts val="0"/>
              </a:spcAft>
              <a:defRPr/>
            </a:pPr>
            <a:endParaRPr lang="en-AU" sz="1200" b="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Give participants 10 minutes to write their plan and script, and to share them with their partner. </a:t>
            </a:r>
          </a:p>
          <a:p>
            <a:pPr defTabSz="1021806">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spcBef>
                <a:spcPts val="0"/>
              </a:spcBef>
              <a:spcAft>
                <a:spcPts val="0"/>
              </a:spcAft>
              <a:defRPr/>
            </a:pPr>
            <a:r>
              <a:rPr lang="en-AU" sz="1200" i="1" kern="100" noProof="0" dirty="0">
                <a:latin typeface="+mn-lt"/>
                <a:ea typeface="Calibri"/>
                <a:cs typeface="Times New Roman" panose="02020603050405020304" pitchFamily="18" charset="0"/>
              </a:rPr>
              <a:t>Move from group to group offering support and feedback. </a:t>
            </a:r>
            <a:endParaRPr lang="en-AU" sz="1200" b="1" kern="100" noProof="0" dirty="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14</a:t>
            </a:fld>
            <a:endParaRPr lang="en-US" dirty="0">
              <a:solidFill>
                <a:prstClr val="black"/>
              </a:solidFill>
            </a:endParaRPr>
          </a:p>
        </p:txBody>
      </p:sp>
    </p:spTree>
    <p:extLst>
      <p:ext uri="{BB962C8B-B14F-4D97-AF65-F5344CB8AC3E}">
        <p14:creationId xmlns:p14="http://schemas.microsoft.com/office/powerpoint/2010/main" val="6374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noProof="0" dirty="0">
                <a:latin typeface="+mn-lt"/>
              </a:rPr>
              <a:t>Prepare to demonstrate rehearsing and giving feedback with the other staff member, referring to the steps in the facilitator notes. The person rehearsing should use the plan and script they have prepared.</a:t>
            </a:r>
          </a:p>
          <a:p>
            <a:pPr marL="228600" indent="-228600" defTabSz="1021806">
              <a:lnSpc>
                <a:spcPct val="100000"/>
              </a:lnSpc>
              <a:spcBef>
                <a:spcPts val="0"/>
              </a:spcBef>
              <a:spcAft>
                <a:spcPts val="0"/>
              </a:spcAft>
              <a:buFont typeface="+mj-lt"/>
              <a:buAutoNum type="arabicPeriod"/>
              <a:defRPr/>
            </a:pPr>
            <a:r>
              <a:rPr lang="en-AU" sz="1200" noProof="0" dirty="0">
                <a:latin typeface="+mn-lt"/>
              </a:rPr>
              <a:t>Decide where participants will rehearse. For example, they could spread out in one large room, or you could allocate a few adjoining classrooms for participants to use. Consider the time it will take for them to get there and back.</a:t>
            </a:r>
            <a:endParaRPr lang="en-AU" sz="1200" noProof="0" dirty="0">
              <a:latin typeface="+mn-lt"/>
              <a:cs typeface="Arial" panose="020B0604020202020204" pitchFamily="34" charset="0"/>
            </a:endParaRPr>
          </a:p>
          <a:p>
            <a:pPr marL="228600" indent="-228600" defTabSz="1021806">
              <a:lnSpc>
                <a:spcPct val="100000"/>
              </a:lnSpc>
              <a:spcBef>
                <a:spcPts val="0"/>
              </a:spcBef>
              <a:spcAft>
                <a:spcPts val="0"/>
              </a:spcAft>
              <a:buFont typeface="+mj-lt"/>
              <a:buAutoNum type="arabicPeriod"/>
              <a:defRPr/>
            </a:pPr>
            <a:r>
              <a:rPr lang="en-AU" sz="1200" noProof="0" dirty="0">
                <a:latin typeface="+mn-lt"/>
              </a:rPr>
              <a:t>When participants observe their partner rehearsing, they will tick the checklist in Section 2.1 of Chapter 15 of the handbook. Consider whether they will do this digitally or whether you need to print copies of the checklist for participants to use.</a:t>
            </a:r>
          </a:p>
          <a:p>
            <a:pPr marL="0" indent="0" defTabSz="1021806">
              <a:lnSpc>
                <a:spcPct val="100000"/>
              </a:lnSpc>
              <a:spcBef>
                <a:spcPts val="0"/>
              </a:spcBef>
              <a:spcAft>
                <a:spcPts val="0"/>
              </a:spcAft>
              <a:buFontTx/>
              <a:buNone/>
              <a:defRPr/>
            </a:pPr>
            <a:endParaRPr lang="en-AU" sz="1200" b="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dirty="0">
                <a:latin typeface="+mn-lt"/>
                <a:ea typeface="Calibri"/>
                <a:cs typeface="Times New Roman" panose="02020603050405020304" pitchFamily="18" charset="0"/>
              </a:rPr>
              <a:t>I'm going to demonstrate what rehearsal looks like and then you'll work on refining your circulation, taking turns to rehearse and give each other feedback.</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kern="100" noProof="0" dirty="0">
                <a:latin typeface="+mn-lt"/>
                <a:ea typeface="Calibri"/>
                <a:cs typeface="Times New Roman" panose="02020603050405020304" pitchFamily="18" charset="0"/>
              </a:rPr>
              <a:t>The first 2 sentences on this slide are for when you provide feedback. </a:t>
            </a:r>
            <a:r>
              <a:rPr lang="en-AU" sz="1200" b="1" kern="100" noProof="0" dirty="0">
                <a:latin typeface="+mn-lt"/>
                <a:ea typeface="Calibri"/>
                <a:cs typeface="Times New Roman" panose="02020603050405020304" pitchFamily="18" charset="0"/>
              </a:rPr>
              <a:t>Always</a:t>
            </a:r>
            <a:r>
              <a:rPr lang="en-AU" sz="1200" kern="100" noProof="0" dirty="0">
                <a:latin typeface="+mn-lt"/>
                <a:ea typeface="Calibri"/>
                <a:cs typeface="Times New Roman" panose="02020603050405020304" pitchFamily="18" charset="0"/>
              </a:rPr>
              <a:t> refer to the elements for success, which are in Section 2.1 of Chapter 15 of the handbook. Start with what you saw and heard, referring to the elements that you observed. Then continue with ‘I didn’t see (or hear) you … </a:t>
            </a:r>
            <a:r>
              <a:rPr lang="en-AU" sz="1200" i="1" kern="100" noProof="0" dirty="0">
                <a:latin typeface="+mn-lt"/>
                <a:ea typeface="Calibri"/>
                <a:cs typeface="Times New Roman" panose="02020603050405020304" pitchFamily="18" charset="0"/>
              </a:rPr>
              <a:t>’ </a:t>
            </a:r>
            <a:r>
              <a:rPr lang="en-AU" sz="1200" kern="100" noProof="0" dirty="0">
                <a:latin typeface="+mn-lt"/>
                <a:ea typeface="Calibri"/>
                <a:cs typeface="Times New Roman" panose="02020603050405020304" pitchFamily="18" charset="0"/>
              </a:rPr>
              <a:t> and refer to the elements that can be added or refined.</a:t>
            </a:r>
          </a:p>
          <a:p>
            <a:pPr defTabSz="1021806">
              <a:lnSpc>
                <a:spcPct val="100000"/>
              </a:lnSpc>
              <a:spcBef>
                <a:spcPts val="0"/>
              </a:spcBef>
              <a:spcAft>
                <a:spcPts val="0"/>
              </a:spcAft>
              <a:defRPr/>
            </a:pPr>
            <a:endParaRPr lang="en-AU" sz="1200" b="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Demonstrate rehearsal with the member of staff who you’ve prepared this demonstration with:</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Explain that you’re going to demonstrate rehearsing, providing feedback and rehearsing again. </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Explain who will be the ‘teacher’ and who will be the ‘observer’.</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Briefly explain each role. The ‘teacher’ will rehearse. The ‘observer’ will check off the items they see and hear during the rehearsal, referring to the elements for success. The ‘observer’ will then provide feedback to the ‘teacher’.</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Explain that the ‘teacher’ will demonstrate the first circulation, which is focused on </a:t>
            </a:r>
            <a:r>
              <a:rPr lang="en-AU" sz="1200" i="1" noProof="0" dirty="0">
                <a:latin typeface="+mn-lt"/>
              </a:rPr>
              <a:t>assisting students who frequently require support to start learning tasks.</a:t>
            </a:r>
            <a:endParaRPr lang="en-AU" sz="1200" i="1" kern="100" noProof="0" dirty="0">
              <a:latin typeface="+mn-lt"/>
              <a:ea typeface="Calibri"/>
              <a:cs typeface="Times New Roman" panose="02020603050405020304" pitchFamily="18" charset="0"/>
            </a:endParaRP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The ‘teacher’ demonstrates a circulation that includes some, but not all, elements for success. The ‘observer’ ticks the checkboxes in Section 2.1 of Chapter 15</a:t>
            </a:r>
            <a:r>
              <a:rPr lang="en-AU" sz="1200" kern="100" noProof="0" dirty="0">
                <a:latin typeface="+mn-lt"/>
                <a:ea typeface="Calibri"/>
                <a:cs typeface="Times New Roman" panose="02020603050405020304" pitchFamily="18" charset="0"/>
              </a:rPr>
              <a:t> of </a:t>
            </a:r>
            <a:r>
              <a:rPr lang="en-AU" sz="1200" i="1" kern="100" noProof="0" dirty="0">
                <a:latin typeface="+mn-lt"/>
                <a:ea typeface="Calibri"/>
                <a:cs typeface="Times New Roman" panose="02020603050405020304" pitchFamily="18" charset="0"/>
              </a:rPr>
              <a:t>the handbook to indicate the elements for success that are demonstrated.</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The ‘observer’ demonstrates providing feedback using the 2 sentence starters on this slide. </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The ‘teacher’ demonstrates circulation again, with the same circulation focus, addressing the feedback as best as possible and incorporating more or all of the elements of success.</a:t>
            </a:r>
          </a:p>
          <a:p>
            <a:pPr marL="243556" lvl="1" indent="-241653"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The ‘observer’ again demonstrates providing feedback using the 2 sentence starters on this slide</a:t>
            </a:r>
            <a:r>
              <a:rPr lang="en-AU" sz="1200" kern="100" noProof="0" dirty="0">
                <a:latin typeface="+mn-lt"/>
                <a:ea typeface="Calibri"/>
                <a:cs typeface="Times New Roman" panose="02020603050405020304" pitchFamily="18" charset="0"/>
              </a:rPr>
              <a:t>. </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Invite questions or feedback on your demonstration of rehearsal.</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noProof="0" dirty="0">
                <a:latin typeface="+mn-lt"/>
              </a:rPr>
              <a:t>Remember that rehearsal is always iterative. </a:t>
            </a:r>
            <a:r>
              <a:rPr lang="en-AU" sz="1200" kern="100" noProof="0" dirty="0">
                <a:latin typeface="+mn-lt"/>
                <a:ea typeface="Calibri"/>
                <a:cs typeface="Times New Roman" panose="02020603050405020304" pitchFamily="18" charset="0"/>
              </a:rPr>
              <a:t>One of you will keep rehearsing and seeking feedback on your first circulation for 5 minutes, refining your circulation each time. This might include revising your plan and script before rehearsing again. Use the checklist in Section 2.1 of Chapter 15 of the handbook when you observe and provide feedback. Swap roles after 5 minutes. Then</a:t>
            </a:r>
            <a:r>
              <a:rPr lang="en-AU" sz="1200" noProof="0" dirty="0">
                <a:latin typeface="+mn-lt"/>
              </a:rPr>
              <a:t> repeat this for your second circulation focus, again swapping roles after 5 minutes.</a:t>
            </a: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a:lnSpc>
                <a:spcPct val="100000"/>
              </a:lnSpc>
              <a:spcBef>
                <a:spcPts val="0"/>
              </a:spcBef>
              <a:spcAft>
                <a:spcPts val="0"/>
              </a:spcAft>
            </a:pPr>
            <a:r>
              <a:rPr lang="en-AU" sz="1200" i="1" noProof="0" dirty="0">
                <a:latin typeface="+mn-lt"/>
              </a:rPr>
              <a:t>Before sending participants to their rehearsal areas, inform them of their expected return time. </a:t>
            </a:r>
          </a:p>
          <a:p>
            <a:pPr>
              <a:lnSpc>
                <a:spcPct val="100000"/>
              </a:lnSpc>
              <a:spcBef>
                <a:spcPts val="0"/>
              </a:spcBef>
              <a:spcAft>
                <a:spcPts val="0"/>
              </a:spcAft>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noProof="0" dirty="0">
                <a:latin typeface="+mn-lt"/>
              </a:rPr>
              <a:t>While people are rehearsing, observe as many people as possible, encouraging them to re-rehearse so that their refined practice becomes automatic. Towards the end of the 20 minutes, tell participants how much time they have left.</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15</a:t>
            </a:fld>
            <a:endParaRPr lang="en-US" dirty="0">
              <a:solidFill>
                <a:prstClr val="black"/>
              </a:solidFill>
            </a:endParaRPr>
          </a:p>
        </p:txBody>
      </p:sp>
    </p:spTree>
    <p:extLst>
      <p:ext uri="{BB962C8B-B14F-4D97-AF65-F5344CB8AC3E}">
        <p14:creationId xmlns:p14="http://schemas.microsoft.com/office/powerpoint/2010/main" val="138611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noProof="0" dirty="0">
                <a:latin typeface="+mn-lt"/>
                <a:ea typeface="Calibri"/>
                <a:cs typeface="Times New Roman" panose="02020603050405020304" pitchFamily="18" charset="0"/>
              </a:rPr>
              <a:t>Prepare t</a:t>
            </a:r>
            <a:r>
              <a:rPr lang="en-AU" sz="1200" kern="100" noProof="0" dirty="0">
                <a:latin typeface="+mn-lt"/>
                <a:ea typeface="Calibri"/>
                <a:cs typeface="Times New Roman" panose="02020603050405020304" pitchFamily="18" charset="0"/>
              </a:rPr>
              <a:t>o explain the support available to participants while they practise circulation after today. For example:</a:t>
            </a:r>
          </a:p>
          <a:p>
            <a:pPr marL="468000" lvl="1" indent="-252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Who will be available to observe them and provide feedback, and how do they request this?</a:t>
            </a:r>
          </a:p>
          <a:p>
            <a:pPr marL="468000" lvl="1" indent="-252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Who can they talk to and seek advice from? This might include individuals or professional learning communities in the school.</a:t>
            </a:r>
          </a:p>
          <a:p>
            <a:pPr marL="468000" lvl="1" indent="-252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The checklists in the handbook can support them to practise and reflect on their practising.</a:t>
            </a:r>
          </a:p>
          <a:p>
            <a:pPr marL="468000" lvl="1" indent="-252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AERO’s video examples of practice for circulation can support them to review effective practice. https://www.edresearch.edu.au/guides-resources/videos/circulation-classroom-management-skill</a:t>
            </a:r>
          </a:p>
          <a:p>
            <a:pPr marL="228600" lvl="0" indent="-228600" defTabSz="1021806">
              <a:lnSpc>
                <a:spcPct val="100000"/>
              </a:lnSpc>
              <a:spcBef>
                <a:spcPts val="0"/>
              </a:spcBef>
              <a:spcAft>
                <a:spcPts val="0"/>
              </a:spcAft>
              <a:buFont typeface="+mj-lt"/>
              <a:buAutoNum type="arabicPeriod"/>
              <a:defRPr/>
            </a:pPr>
            <a:r>
              <a:rPr lang="en-AU" sz="1200" noProof="0" dirty="0">
                <a:latin typeface="+mn-lt"/>
                <a:ea typeface="Calibri"/>
                <a:cs typeface="Times New Roman" panose="02020603050405020304" pitchFamily="18" charset="0"/>
              </a:rPr>
              <a:t>Prepare </a:t>
            </a:r>
            <a:r>
              <a:rPr lang="en-AU" sz="1200" kern="100" noProof="0" dirty="0">
                <a:latin typeface="+mn-lt"/>
                <a:ea typeface="Calibri"/>
                <a:cs typeface="Times New Roman" panose="02020603050405020304" pitchFamily="18" charset="0"/>
              </a:rPr>
              <a:t>an email, to be sent after the session reminding participants of the support available to them, including hyperlinks to relevant resources.</a:t>
            </a:r>
          </a:p>
          <a:p>
            <a:pPr marL="228600" indent="-228600" defTabSz="1021806">
              <a:lnSpc>
                <a:spcPct val="100000"/>
              </a:lnSpc>
              <a:spcBef>
                <a:spcPts val="0"/>
              </a:spcBef>
              <a:spcAft>
                <a:spcPts val="0"/>
              </a:spcAft>
              <a:buFont typeface="+mj-lt"/>
              <a:buAutoNum type="arabicPeriod"/>
              <a:defRPr/>
            </a:pPr>
            <a:r>
              <a:rPr lang="en-AU" sz="1200" noProof="0" dirty="0">
                <a:latin typeface="+mn-lt"/>
              </a:rPr>
              <a:t>To guide future sessions and identify additional support needs, prepare ways to collect participants' responses to the questions on this slide (anonymously, if preferred), such as sticky notes or an online survey. </a:t>
            </a:r>
          </a:p>
          <a:p>
            <a:pPr marL="181240" indent="-181240" defTabSz="1021806">
              <a:lnSpc>
                <a:spcPct val="100000"/>
              </a:lnSpc>
              <a:spcBef>
                <a:spcPts val="0"/>
              </a:spcBef>
              <a:spcAft>
                <a:spcPts val="0"/>
              </a:spcAft>
              <a:buFontTx/>
              <a:buChar char="-"/>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Outline the support available to participants as they continue to refine their use of circulation.</a:t>
            </a: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sz="1200" b="1"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Give participants 5 minutes to:</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reflect individually and record their reflections</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discuss these questions in their pairs</a:t>
            </a:r>
          </a:p>
          <a:p>
            <a:pPr marL="0" indent="0" defTabSz="1021806">
              <a:lnSpc>
                <a:spcPct val="100000"/>
              </a:lnSpc>
              <a:spcBef>
                <a:spcPts val="0"/>
              </a:spcBef>
              <a:spcAft>
                <a:spcPts val="0"/>
              </a:spcAft>
              <a:buFont typeface="Arial" panose="020B0604020202020204" pitchFamily="34" charset="0"/>
              <a:buNone/>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Recording the reflections will help </a:t>
            </a:r>
            <a:r>
              <a:rPr lang="en-AU" sz="1200" i="1" noProof="0" dirty="0">
                <a:latin typeface="+mn-lt"/>
              </a:rPr>
              <a:t>to inform future sessions and to identify further support needs.</a:t>
            </a:r>
          </a:p>
          <a:p>
            <a:pPr marL="181240" indent="-181240" defTabSz="1021806">
              <a:lnSpc>
                <a:spcPct val="100000"/>
              </a:lnSpc>
              <a:spcBef>
                <a:spcPts val="0"/>
              </a:spcBef>
              <a:spcAft>
                <a:spcPts val="0"/>
              </a:spcAft>
              <a:buFontTx/>
              <a:buChar char="-"/>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Then invite participants to share learning with the whole group</a:t>
            </a:r>
            <a:r>
              <a:rPr lang="en-AU" sz="1200" kern="100" noProof="0" dirty="0">
                <a:latin typeface="+mn-lt"/>
                <a:ea typeface="Calibri"/>
                <a:cs typeface="Times New Roman" panose="02020603050405020304" pitchFamily="18" charset="0"/>
              </a:rPr>
              <a:t>.</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noProof="0" dirty="0">
                <a:latin typeface="+mn-lt"/>
              </a:rPr>
              <a:t>Optionally, invite reflection on the rehearsal process to build the culture of rehearsal and feedback.</a:t>
            </a:r>
          </a:p>
          <a:p>
            <a:pPr defTabSz="1021806">
              <a:lnSpc>
                <a:spcPct val="100000"/>
              </a:lnSpc>
              <a:spcBef>
                <a:spcPts val="0"/>
              </a:spcBef>
              <a:spcAft>
                <a:spcPts val="0"/>
              </a:spcAft>
              <a:defRPr/>
            </a:pPr>
            <a:r>
              <a:rPr lang="en-AU" sz="1200" noProof="0" dirty="0">
                <a:latin typeface="+mn-lt"/>
              </a:rPr>
              <a:t>How did the process of planning, scripting, rehearsing and receiving feedback assist you today?</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16</a:t>
            </a:fld>
            <a:endParaRPr lang="en-US" dirty="0"/>
          </a:p>
        </p:txBody>
      </p:sp>
    </p:spTree>
    <p:extLst>
      <p:ext uri="{BB962C8B-B14F-4D97-AF65-F5344CB8AC3E}">
        <p14:creationId xmlns:p14="http://schemas.microsoft.com/office/powerpoint/2010/main" val="43184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703F3-C610-4BEA-C335-5832A72CE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2AB8D-1469-2A19-EA68-86674E302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22F30-47A4-B8AA-7BC0-FD9C750293AE}"/>
              </a:ext>
            </a:extLst>
          </p:cNvPr>
          <p:cNvSpPr>
            <a:spLocks noGrp="1"/>
          </p:cNvSpPr>
          <p:nvPr>
            <p:ph type="body" idx="1"/>
          </p:nvPr>
        </p:nvSpPr>
        <p:spPr/>
        <p:txBody>
          <a:bodyPr/>
          <a:lstStyle/>
          <a:p>
            <a:pPr defTabSz="1021806">
              <a:spcBef>
                <a:spcPts val="0"/>
              </a:spcBef>
              <a:spcAft>
                <a:spcPts val="0"/>
              </a:spcAft>
              <a:defRPr/>
            </a:pPr>
            <a:r>
              <a:rPr lang="en-AU" sz="1200" b="1" kern="100" dirty="0">
                <a:latin typeface="+mn-lt"/>
                <a:ea typeface="Calibri"/>
                <a:cs typeface="Times New Roman" panose="02020603050405020304" pitchFamily="18" charset="0"/>
              </a:rPr>
              <a:t>Preparation</a:t>
            </a:r>
          </a:p>
          <a:p>
            <a:pPr marL="228600" indent="-228600" defTabSz="1021806">
              <a:spcBef>
                <a:spcPts val="0"/>
              </a:spcBef>
              <a:spcAft>
                <a:spcPts val="0"/>
              </a:spcAft>
              <a:buFont typeface="+mj-lt"/>
              <a:buAutoNum type="arabicPeriod"/>
              <a:defRPr/>
            </a:pPr>
            <a:r>
              <a:rPr lang="en-AU" sz="1200" dirty="0">
                <a:latin typeface="+mn-lt"/>
              </a:rPr>
              <a:t>Schedule a session of 10 to 15 minutes, 2 weeks after this session for staff to share their experiences of practising the skill in their classrooms.</a:t>
            </a:r>
          </a:p>
          <a:p>
            <a:pPr defTabSz="1021806">
              <a:spcBef>
                <a:spcPts val="0"/>
              </a:spcBef>
              <a:spcAft>
                <a:spcPts val="0"/>
              </a:spcAft>
              <a:defRPr/>
            </a:pPr>
            <a:endParaRPr lang="en-AU" sz="1200" kern="100" dirty="0">
              <a:latin typeface="+mn-lt"/>
              <a:ea typeface="Calibri"/>
              <a:cs typeface="Times New Roman" panose="02020603050405020304" pitchFamily="18" charset="0"/>
            </a:endParaRPr>
          </a:p>
          <a:p>
            <a:pPr defTabSz="1021806">
              <a:spcBef>
                <a:spcPts val="0"/>
              </a:spcBef>
              <a:spcAft>
                <a:spcPts val="0"/>
              </a:spcAft>
              <a:defRPr/>
            </a:pPr>
            <a:r>
              <a:rPr lang="en-AU" sz="1200" b="1" kern="100" dirty="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dirty="0">
                <a:latin typeface="+mn-lt"/>
                <a:ea typeface="Calibri"/>
                <a:cs typeface="Times New Roman" panose="02020603050405020304" pitchFamily="18" charset="0"/>
              </a:rPr>
              <a:t>Over the next 2 weeks, practise circulation with your students. Practising a skill is not just using it. It also involves planning, reflecting and, where possible, seeking feedback.</a:t>
            </a:r>
          </a:p>
          <a:p>
            <a:pPr defTabSz="1021806">
              <a:spcBef>
                <a:spcPts val="0"/>
              </a:spcBef>
              <a:spcAft>
                <a:spcPts val="0"/>
              </a:spcAft>
              <a:defRPr/>
            </a:pPr>
            <a:endParaRPr lang="en-AU" sz="1200" kern="100" dirty="0">
              <a:latin typeface="+mn-lt"/>
              <a:ea typeface="Calibri"/>
              <a:cs typeface="Times New Roman" panose="02020603050405020304" pitchFamily="18" charset="0"/>
            </a:endParaRPr>
          </a:p>
          <a:p>
            <a:pPr defTabSz="1021806">
              <a:spcBef>
                <a:spcPts val="0"/>
              </a:spcBef>
              <a:spcAft>
                <a:spcPts val="0"/>
              </a:spcAft>
              <a:defRPr/>
            </a:pPr>
            <a:r>
              <a:rPr lang="en-AU" sz="1200" kern="100" dirty="0">
                <a:latin typeface="+mn-lt"/>
                <a:ea typeface="Calibri"/>
                <a:cs typeface="Times New Roman" panose="02020603050405020304" pitchFamily="18" charset="0"/>
              </a:rPr>
              <a:t>We will meet in 2 weeks time to reflect on the questions on this slide. </a:t>
            </a:r>
          </a:p>
          <a:p>
            <a:pPr defTabSz="1021806">
              <a:spcBef>
                <a:spcPts val="0"/>
              </a:spcBef>
              <a:spcAft>
                <a:spcPts val="0"/>
              </a:spcAft>
              <a:defRPr/>
            </a:pPr>
            <a:endParaRPr lang="en-AU" sz="1200" kern="100" dirty="0">
              <a:latin typeface="+mn-lt"/>
              <a:ea typeface="Calibri"/>
              <a:cs typeface="Times New Roman" panose="02020603050405020304" pitchFamily="18" charset="0"/>
            </a:endParaRPr>
          </a:p>
          <a:p>
            <a:pPr defTabSz="1021806">
              <a:spcBef>
                <a:spcPts val="0"/>
              </a:spcBef>
              <a:spcAft>
                <a:spcPts val="0"/>
              </a:spcAft>
              <a:defRPr/>
            </a:pPr>
            <a:r>
              <a:rPr lang="en-AU" sz="1200" i="1" dirty="0">
                <a:latin typeface="+mn-lt"/>
              </a:rPr>
              <a:t>Give participants time to read the questions.</a:t>
            </a:r>
          </a:p>
          <a:p>
            <a:pPr defTabSz="1021806">
              <a:spcBef>
                <a:spcPts val="0"/>
              </a:spcBef>
              <a:spcAft>
                <a:spcPts val="0"/>
              </a:spcAft>
              <a:defRPr/>
            </a:pPr>
            <a:endParaRPr lang="en-AU" sz="1200" kern="100" dirty="0">
              <a:latin typeface="+mn-lt"/>
              <a:ea typeface="Calibri"/>
              <a:cs typeface="Times New Roman" panose="02020603050405020304" pitchFamily="18" charset="0"/>
            </a:endParaRPr>
          </a:p>
          <a:p>
            <a:pPr defTabSz="1021806">
              <a:spcBef>
                <a:spcPts val="0"/>
              </a:spcBef>
              <a:spcAft>
                <a:spcPts val="0"/>
              </a:spcAft>
              <a:defRPr/>
            </a:pPr>
            <a:r>
              <a:rPr lang="en-AU" sz="1200" kern="100" dirty="0">
                <a:latin typeface="+mn-lt"/>
                <a:ea typeface="Calibri"/>
                <a:cs typeface="Times New Roman" panose="02020603050405020304" pitchFamily="18" charset="0"/>
              </a:rPr>
              <a:t>Please consider when you'll practise this routine and set some calendar reminders for yourself. This will help you answer the first question when we meet.</a:t>
            </a:r>
          </a:p>
          <a:p>
            <a:pPr defTabSz="1021806">
              <a:spcBef>
                <a:spcPts val="0"/>
              </a:spcBef>
              <a:spcAft>
                <a:spcPts val="0"/>
              </a:spcAft>
              <a:defRPr/>
            </a:pPr>
            <a:endParaRPr lang="en-AU" sz="1200" kern="100" dirty="0">
              <a:latin typeface="+mn-lt"/>
              <a:ea typeface="Calibri"/>
              <a:cs typeface="Times New Roman" panose="02020603050405020304" pitchFamily="18" charset="0"/>
            </a:endParaRPr>
          </a:p>
          <a:p>
            <a:pPr defTabSz="1021806">
              <a:spcBef>
                <a:spcPts val="0"/>
              </a:spcBef>
              <a:spcAft>
                <a:spcPts val="0"/>
              </a:spcAft>
              <a:defRPr/>
            </a:pPr>
            <a:r>
              <a:rPr lang="en-AU" sz="1200" i="1" kern="100" dirty="0">
                <a:latin typeface="+mn-lt"/>
                <a:ea typeface="Calibri"/>
                <a:cs typeface="Times New Roman" panose="02020603050405020304" pitchFamily="18" charset="0"/>
              </a:rPr>
              <a:t>Give participants a minute to set some calendar reminders for themselves.</a:t>
            </a:r>
          </a:p>
          <a:p>
            <a:pPr defTabSz="1021806">
              <a:spcBef>
                <a:spcPts val="0"/>
              </a:spcBef>
              <a:spcAft>
                <a:spcPts val="0"/>
              </a:spcAft>
              <a:defRPr/>
            </a:pPr>
            <a:endParaRPr lang="en-AU" sz="1200" i="1" kern="100" dirty="0">
              <a:latin typeface="+mn-lt"/>
              <a:ea typeface="Calibri"/>
              <a:cs typeface="Times New Roman" panose="02020603050405020304" pitchFamily="18" charset="0"/>
            </a:endParaRPr>
          </a:p>
          <a:p>
            <a:pPr defTabSz="1021806">
              <a:spcBef>
                <a:spcPts val="0"/>
              </a:spcBef>
              <a:spcAft>
                <a:spcPts val="0"/>
              </a:spcAft>
              <a:defRPr/>
            </a:pPr>
            <a:r>
              <a:rPr lang="en-AU" sz="1200" i="1" kern="100" dirty="0">
                <a:latin typeface="+mn-lt"/>
                <a:ea typeface="Calibri"/>
                <a:cs typeface="Times New Roman" panose="02020603050405020304" pitchFamily="18" charset="0"/>
              </a:rPr>
              <a:t>Outline the support available to participants over the next 2 weeks.</a:t>
            </a:r>
            <a:endParaRPr lang="en-AU" sz="1200" kern="100" dirty="0">
              <a:latin typeface="+mn-lt"/>
              <a:ea typeface="Calibri"/>
              <a:cs typeface="Times New Roman" panose="02020603050405020304" pitchFamily="18" charset="0"/>
            </a:endParaRPr>
          </a:p>
        </p:txBody>
      </p:sp>
      <p:sp>
        <p:nvSpPr>
          <p:cNvPr id="4" name="Header Placeholder 3">
            <a:extLst>
              <a:ext uri="{FF2B5EF4-FFF2-40B4-BE49-F238E27FC236}">
                <a16:creationId xmlns:a16="http://schemas.microsoft.com/office/drawing/2014/main" id="{670F8A2A-9D5F-13CE-D8BE-AA46640BE7D4}"/>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4FA76438-4656-EA07-BA6A-9D8ED20863F6}"/>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A4006619-5965-0D32-B150-9E51E5EC8DE8}"/>
              </a:ext>
            </a:extLst>
          </p:cNvPr>
          <p:cNvSpPr>
            <a:spLocks noGrp="1"/>
          </p:cNvSpPr>
          <p:nvPr>
            <p:ph type="sldNum" sz="quarter" idx="5"/>
          </p:nvPr>
        </p:nvSpPr>
        <p:spPr/>
        <p:txBody>
          <a:bodyPr/>
          <a:lstStyle/>
          <a:p>
            <a:fld id="{B36E7EC0-9BE3-5541-9D76-7DE32A6C9D42}" type="slidenum">
              <a:rPr lang="en-US" smtClean="0"/>
              <a:t>17</a:t>
            </a:fld>
            <a:endParaRPr lang="en-US" dirty="0"/>
          </a:p>
        </p:txBody>
      </p:sp>
    </p:spTree>
    <p:extLst>
      <p:ext uri="{BB962C8B-B14F-4D97-AF65-F5344CB8AC3E}">
        <p14:creationId xmlns:p14="http://schemas.microsoft.com/office/powerpoint/2010/main" val="127658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684213"/>
            <a:ext cx="5762625" cy="3241675"/>
          </a:xfrm>
        </p:spPr>
      </p:sp>
      <p:sp>
        <p:nvSpPr>
          <p:cNvPr id="3" name="Notes Placeholder 2"/>
          <p:cNvSpPr>
            <a:spLocks noGrp="1"/>
          </p:cNvSpPr>
          <p:nvPr>
            <p:ph type="body" idx="1"/>
          </p:nvPr>
        </p:nvSpPr>
        <p:spPr>
          <a:xfrm>
            <a:off x="734536" y="3997630"/>
            <a:ext cx="6174265" cy="6282267"/>
          </a:xfrm>
        </p:spPr>
        <p:txBody>
          <a:bodyPr/>
          <a:lstStyle/>
          <a:p>
            <a:pPr defTabSz="966612">
              <a:spcBef>
                <a:spcPts val="0"/>
              </a:spcBef>
              <a:spcAft>
                <a:spcPts val="0"/>
              </a:spcAft>
              <a:defRPr/>
            </a:pPr>
            <a:r>
              <a:rPr lang="en-AU" sz="1200" noProof="0" dirty="0">
                <a:cs typeface="Arial" panose="020B0604020202020204" pitchFamily="34" charset="0"/>
              </a:rPr>
              <a:t>Before using this professional learning resource, consider using AERO’s professional learning resource, Evidence-Based Approaches for Effective Classroom Management, to build a shared understanding of effective classroom management.</a:t>
            </a:r>
          </a:p>
          <a:p>
            <a:pPr defTabSz="966612">
              <a:spcBef>
                <a:spcPts val="0"/>
              </a:spcBef>
              <a:spcAft>
                <a:spcPts val="0"/>
              </a:spcAft>
              <a:defRPr/>
            </a:pPr>
            <a:endParaRPr lang="en-AU" sz="1200" noProof="0" dirty="0">
              <a:cs typeface="Arial" panose="020B0604020202020204" pitchFamily="34" charset="0"/>
            </a:endParaRPr>
          </a:p>
          <a:p>
            <a:pPr defTabSz="966612">
              <a:spcBef>
                <a:spcPts val="0"/>
              </a:spcBef>
              <a:spcAft>
                <a:spcPts val="0"/>
              </a:spcAft>
              <a:defRPr/>
            </a:pPr>
            <a:r>
              <a:rPr lang="en-AU" sz="1200" b="1" noProof="0" dirty="0">
                <a:cs typeface="Arial" panose="020B0604020202020204" pitchFamily="34" charset="0"/>
              </a:rPr>
              <a:t>Preparation</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Ask participants to:</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download the handbook and read Chapter 15: https://www.edresearch.edu.au/classroom-management-handbook</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bring a seating plan of their classroom to this session.</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Consider also suggesting as pre-reading this short article about rehearsal: https://snacks.pepsmccrea.com/p/rehearsal-in-pd</a:t>
            </a:r>
          </a:p>
          <a:p>
            <a:pPr marL="0" indent="0" defTabSz="966612">
              <a:spcBef>
                <a:spcPts val="0"/>
              </a:spcBef>
              <a:spcAft>
                <a:spcPts val="0"/>
              </a:spcAft>
              <a:buFont typeface="+mj-lt"/>
              <a:buNone/>
              <a:defRPr/>
            </a:pPr>
            <a:endParaRPr lang="en-AU" sz="1200" noProof="0" dirty="0">
              <a:cs typeface="Arial" panose="020B0604020202020204" pitchFamily="34" charset="0"/>
            </a:endParaRPr>
          </a:p>
          <a:p>
            <a:pPr defTabSz="966612">
              <a:spcBef>
                <a:spcPts val="0"/>
              </a:spcBef>
              <a:spcAft>
                <a:spcPts val="0"/>
              </a:spcAft>
              <a:defRPr/>
            </a:pPr>
            <a:r>
              <a:rPr lang="en-AU" sz="1200" b="1" noProof="0" dirty="0">
                <a:cs typeface="Arial" panose="020B0604020202020204" pitchFamily="34" charset="0"/>
              </a:rPr>
              <a:t>Remember to delete the preparation section in each slide note once you’ve followed its instructions so that you can more easily see the facilitator notes.</a:t>
            </a:r>
          </a:p>
          <a:p>
            <a:pPr defTabSz="966612">
              <a:spcBef>
                <a:spcPts val="0"/>
              </a:spcBef>
              <a:spcAft>
                <a:spcPts val="0"/>
              </a:spcAft>
              <a:defRPr/>
            </a:pPr>
            <a:endParaRPr lang="en-AU" sz="1200" noProof="0" dirty="0">
              <a:cs typeface="Arial" panose="020B0604020202020204" pitchFamily="34" charset="0"/>
            </a:endParaRPr>
          </a:p>
          <a:p>
            <a:pPr defTabSz="966612">
              <a:spcBef>
                <a:spcPts val="0"/>
              </a:spcBef>
              <a:spcAft>
                <a:spcPts val="0"/>
              </a:spcAft>
              <a:defRPr/>
            </a:pPr>
            <a:r>
              <a:rPr lang="en-AU" sz="1200" b="1" noProof="0" dirty="0">
                <a:cs typeface="Arial" panose="020B0604020202020204" pitchFamily="34" charset="0"/>
              </a:rPr>
              <a:t>Facilitator notes</a:t>
            </a:r>
          </a:p>
          <a:p>
            <a:pPr defTabSz="966612">
              <a:spcBef>
                <a:spcPts val="0"/>
              </a:spcBef>
              <a:spcAft>
                <a:spcPts val="0"/>
              </a:spcAft>
              <a:defRPr/>
            </a:pPr>
            <a:r>
              <a:rPr lang="en-AU" sz="1200" i="1" noProof="0" dirty="0">
                <a:cs typeface="Arial" panose="020B0604020202020204" pitchFamily="34" charset="0"/>
              </a:rPr>
              <a:t>If you’re using Presenter View, increase the space for slide notes by dragging the vertical and horizontal lines beside it. You can also adjust the font size using the 2 buttons below the slide notes.</a:t>
            </a:r>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dirty="0"/>
          </a:p>
        </p:txBody>
      </p:sp>
    </p:spTree>
    <p:extLst>
      <p:ext uri="{BB962C8B-B14F-4D97-AF65-F5344CB8AC3E}">
        <p14:creationId xmlns:p14="http://schemas.microsoft.com/office/powerpoint/2010/main" val="23374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56E75-3F21-82ED-5853-7A827C5B8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53968-2CE2-7589-ACCC-6CB2D120C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128DA-3E16-973E-DCC4-ABBB2F00884D}"/>
              </a:ext>
            </a:extLst>
          </p:cNvPr>
          <p:cNvSpPr>
            <a:spLocks noGrp="1"/>
          </p:cNvSpPr>
          <p:nvPr>
            <p:ph type="body" idx="1"/>
          </p:nvPr>
        </p:nvSpPr>
        <p:spPr/>
        <p:txBody>
          <a:bodyPr/>
          <a:lstStyle/>
          <a:p>
            <a:pPr>
              <a:spcBef>
                <a:spcPts val="0"/>
              </a:spcBef>
              <a:spcAft>
                <a:spcPts val="0"/>
              </a:spcAft>
            </a:pPr>
            <a:r>
              <a:rPr lang="en-AU" sz="1200" b="1" noProof="0" dirty="0">
                <a:latin typeface="+mn-lt"/>
                <a:cs typeface="Arial" panose="020B0604020202020204" pitchFamily="34" charset="0"/>
              </a:rPr>
              <a:t>Preparation</a:t>
            </a:r>
          </a:p>
          <a:p>
            <a:pPr marL="241200" indent="-241200">
              <a:spcBef>
                <a:spcPts val="0"/>
              </a:spcBef>
              <a:spcAft>
                <a:spcPts val="0"/>
              </a:spcAft>
              <a:buFont typeface="+mj-lt"/>
              <a:buAutoNum type="arabicPeriod"/>
            </a:pPr>
            <a:r>
              <a:rPr lang="en-AU" sz="1200" noProof="0" dirty="0">
                <a:latin typeface="+mn-lt"/>
                <a:cs typeface="Arial" panose="020B0604020202020204" pitchFamily="34" charset="0"/>
              </a:rPr>
              <a:t>Edit this slide to reflect the way your school acknowledges Country.</a:t>
            </a:r>
          </a:p>
        </p:txBody>
      </p:sp>
      <p:sp>
        <p:nvSpPr>
          <p:cNvPr id="4" name="Header Placeholder 3">
            <a:extLst>
              <a:ext uri="{FF2B5EF4-FFF2-40B4-BE49-F238E27FC236}">
                <a16:creationId xmlns:a16="http://schemas.microsoft.com/office/drawing/2014/main" id="{6F91E81E-34E8-BC50-2910-01D833F9A1E8}"/>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B69F9E29-929B-44CC-8186-577A6CFCA069}"/>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2A4A4397-5A33-5AA0-F417-299A9C9F3C07}"/>
              </a:ext>
            </a:extLst>
          </p:cNvPr>
          <p:cNvSpPr>
            <a:spLocks noGrp="1"/>
          </p:cNvSpPr>
          <p:nvPr>
            <p:ph type="sldNum" sz="quarter" idx="5"/>
          </p:nvPr>
        </p:nvSpPr>
        <p:spPr/>
        <p:txBody>
          <a:bodyPr/>
          <a:lstStyle/>
          <a:p>
            <a:fld id="{B36E7EC0-9BE3-5541-9D76-7DE32A6C9D42}" type="slidenum">
              <a:rPr lang="en-US" smtClean="0"/>
              <a:t>3</a:t>
            </a:fld>
            <a:endParaRPr lang="en-US" dirty="0"/>
          </a:p>
        </p:txBody>
      </p:sp>
    </p:spTree>
    <p:extLst>
      <p:ext uri="{BB962C8B-B14F-4D97-AF65-F5344CB8AC3E}">
        <p14:creationId xmlns:p14="http://schemas.microsoft.com/office/powerpoint/2010/main" val="372776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dirty="0">
                <a:cs typeface="Arial" panose="020B0604020202020204" pitchFamily="34" charset="0"/>
              </a:rPr>
              <a:t>Preparation</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Identify connections between this session and the school's strategic planning goals, whole-school data, and data that captures the perspectives of the school community. Share these with staff prior to or at the beginning of the session to strengthen the rationale for refining classroom management practice.</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Consider providing time at the start of the session (for example, 10 minutes) for staff to review the pre-reading.</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Participants will rehearse in pairs. You may wish to consider pairing staff:</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in similar classroom environments, e.g., similar year levels or learning areas</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who work well together</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with more effective classroom management practices with those with less.</a:t>
            </a:r>
          </a:p>
          <a:p>
            <a:pPr defTabSz="966612">
              <a:spcBef>
                <a:spcPts val="0"/>
              </a:spcBef>
              <a:spcAft>
                <a:spcPts val="0"/>
              </a:spcAft>
              <a:defRPr/>
            </a:pPr>
            <a:endParaRPr lang="en-AU" sz="1200" b="1" noProof="0" dirty="0">
              <a:cs typeface="Arial" panose="020B0604020202020204" pitchFamily="34" charset="0"/>
            </a:endParaRPr>
          </a:p>
          <a:p>
            <a:pPr defTabSz="966612">
              <a:spcBef>
                <a:spcPts val="0"/>
              </a:spcBef>
              <a:spcAft>
                <a:spcPts val="0"/>
              </a:spcAft>
              <a:defRPr/>
            </a:pPr>
            <a:r>
              <a:rPr lang="en-AU" sz="1200" b="1" noProof="0" dirty="0">
                <a:cs typeface="Arial" panose="020B0604020202020204" pitchFamily="34" charset="0"/>
              </a:rPr>
              <a:t>Facilitator notes</a:t>
            </a:r>
          </a:p>
          <a:p>
            <a:pPr defTabSz="966612">
              <a:spcBef>
                <a:spcPts val="0"/>
              </a:spcBef>
              <a:spcAft>
                <a:spcPts val="0"/>
              </a:spcAft>
              <a:defRPr/>
            </a:pPr>
            <a:r>
              <a:rPr lang="en-AU" sz="1200" i="1" noProof="0" dirty="0">
                <a:cs typeface="Arial" panose="020B0604020202020204" pitchFamily="34" charset="0"/>
              </a:rPr>
              <a:t>Read out the purpose of this session from the slide.</a:t>
            </a:r>
          </a:p>
          <a:p>
            <a:pPr defTabSz="966612">
              <a:spcBef>
                <a:spcPts val="0"/>
              </a:spcBef>
              <a:spcAft>
                <a:spcPts val="0"/>
              </a:spcAft>
              <a:defRPr/>
            </a:pPr>
            <a:endParaRPr lang="en-AU" sz="1200" i="1" noProof="0" dirty="0">
              <a:cs typeface="Arial" panose="020B0604020202020204" pitchFamily="34" charset="0"/>
            </a:endParaRPr>
          </a:p>
          <a:p>
            <a:pPr defTabSz="966612">
              <a:spcBef>
                <a:spcPts val="0"/>
              </a:spcBef>
              <a:spcAft>
                <a:spcPts val="0"/>
              </a:spcAft>
              <a:defRPr/>
            </a:pPr>
            <a:r>
              <a:rPr lang="en-AU" sz="1200" i="0" noProof="0" dirty="0">
                <a:cs typeface="Arial" panose="020B0604020202020204" pitchFamily="34" charset="0"/>
              </a:rPr>
              <a:t>Teaching requires a complex skillset, and we can always refine our practice. Rehearsing and receiving feedback in a safe, non-judgemental environment is an effective and evidence-based way to refine our practice.</a:t>
            </a:r>
          </a:p>
          <a:p>
            <a:pPr defTabSz="966612">
              <a:spcBef>
                <a:spcPts val="0"/>
              </a:spcBef>
              <a:spcAft>
                <a:spcPts val="0"/>
              </a:spcAft>
              <a:defRPr/>
            </a:pPr>
            <a:endParaRPr lang="en-AU" sz="1200" i="0" noProof="0" dirty="0">
              <a:cs typeface="Arial" panose="020B0604020202020204" pitchFamily="34" charset="0"/>
            </a:endParaRPr>
          </a:p>
          <a:p>
            <a:pPr defTabSz="966612">
              <a:spcBef>
                <a:spcPts val="0"/>
              </a:spcBef>
              <a:spcAft>
                <a:spcPts val="0"/>
              </a:spcAft>
              <a:defRPr/>
            </a:pPr>
            <a:r>
              <a:rPr lang="en-AU" sz="1200" i="0" noProof="0" dirty="0">
                <a:cs typeface="Arial" panose="020B0604020202020204" pitchFamily="34" charset="0"/>
              </a:rPr>
              <a:t>In this session:</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we will discuss practical approaches to refining classroom management practices and skills</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we will then review effective practice for circulation</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you will then work on refining your use of circulation by planning, scripting and rehearsing in pairs.</a:t>
            </a:r>
          </a:p>
          <a:p>
            <a:pPr marL="0" indent="0" defTabSz="966612">
              <a:spcBef>
                <a:spcPts val="0"/>
              </a:spcBef>
              <a:spcAft>
                <a:spcPts val="0"/>
              </a:spcAft>
              <a:buFont typeface="Arial" panose="020B0604020202020204" pitchFamily="34" charset="0"/>
              <a:buNone/>
              <a:defRPr/>
            </a:pPr>
            <a:endParaRPr lang="en-AU" sz="1200" i="0" noProof="0" dirty="0">
              <a:cs typeface="Arial" panose="020B0604020202020204" pitchFamily="34" charset="0"/>
            </a:endParaRPr>
          </a:p>
          <a:p>
            <a:pPr marL="0" indent="0" defTabSz="966612">
              <a:spcBef>
                <a:spcPts val="0"/>
              </a:spcBef>
              <a:spcAft>
                <a:spcPts val="0"/>
              </a:spcAft>
              <a:buFont typeface="Arial" panose="020B0604020202020204" pitchFamily="34" charset="0"/>
              <a:buNone/>
              <a:defRPr/>
            </a:pPr>
            <a:r>
              <a:rPr lang="en-AU" sz="1200" i="1" noProof="0" dirty="0">
                <a:cs typeface="Arial" panose="020B0604020202020204" pitchFamily="34" charset="0"/>
              </a:rPr>
              <a:t>Organise participants into pairs. Throughout this session, they will discuss and rehearse with their partner.</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4</a:t>
            </a:fld>
            <a:endParaRPr lang="en-US" dirty="0">
              <a:solidFill>
                <a:prstClr val="black"/>
              </a:solidFill>
            </a:endParaRPr>
          </a:p>
        </p:txBody>
      </p:sp>
    </p:spTree>
    <p:extLst>
      <p:ext uri="{BB962C8B-B14F-4D97-AF65-F5344CB8AC3E}">
        <p14:creationId xmlns:p14="http://schemas.microsoft.com/office/powerpoint/2010/main" val="341537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dirty="0">
                <a:latin typeface="+mn-lt"/>
              </a:rPr>
              <a:t>Facilitator notes</a:t>
            </a:r>
          </a:p>
          <a:p>
            <a:pPr defTabSz="966612">
              <a:spcBef>
                <a:spcPts val="0"/>
              </a:spcBef>
              <a:spcAft>
                <a:spcPts val="0"/>
              </a:spcAft>
              <a:defRPr/>
            </a:pPr>
            <a:r>
              <a:rPr lang="en-AU" sz="1200" noProof="0" dirty="0">
                <a:latin typeface="+mn-lt"/>
              </a:rPr>
              <a:t>This professional learning supports teachers to achieve expectations in these Australian Professional Standards for Teachers focus areas.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dirty="0"/>
          </a:p>
        </p:txBody>
      </p:sp>
    </p:spTree>
    <p:extLst>
      <p:ext uri="{BB962C8B-B14F-4D97-AF65-F5344CB8AC3E}">
        <p14:creationId xmlns:p14="http://schemas.microsoft.com/office/powerpoint/2010/main" val="356623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dirty="0">
                <a:latin typeface="+mn-lt"/>
                <a:ea typeface="Times New Roman" panose="02020603050405020304" pitchFamily="18" charset="0"/>
                <a:cs typeface="Arial" panose="020B0604020202020204" pitchFamily="34" charset="0"/>
              </a:rPr>
              <a:t>Facilitator notes</a:t>
            </a:r>
          </a:p>
          <a:p>
            <a:pPr defTabSz="966612">
              <a:spcBef>
                <a:spcPts val="0"/>
              </a:spcBef>
              <a:spcAft>
                <a:spcPts val="0"/>
              </a:spcAft>
              <a:defRPr/>
            </a:pPr>
            <a:r>
              <a:rPr lang="en-AU" sz="1200" noProof="0" dirty="0">
                <a:latin typeface="+mn-lt"/>
                <a:ea typeface="Times New Roman" panose="02020603050405020304" pitchFamily="18" charset="0"/>
                <a:cs typeface="Arial" panose="020B0604020202020204" pitchFamily="34" charset="0"/>
              </a:rPr>
              <a:t>You have been sent a link to AERO’s Foundational Classroom Management Resources Handbook. You'll need to refer to Chapter 15 during this session.</a:t>
            </a:r>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dirty="0"/>
          </a:p>
        </p:txBody>
      </p:sp>
    </p:spTree>
    <p:extLst>
      <p:ext uri="{BB962C8B-B14F-4D97-AF65-F5344CB8AC3E}">
        <p14:creationId xmlns:p14="http://schemas.microsoft.com/office/powerpoint/2010/main" val="261067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0498-CF23-A3FE-B816-AC9EA43D0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C4F4E-BEDB-4EBB-5749-B85A05D9F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36B3-D60D-4413-027F-F2C45458C8F9}"/>
              </a:ext>
            </a:extLst>
          </p:cNvPr>
          <p:cNvSpPr>
            <a:spLocks noGrp="1"/>
          </p:cNvSpPr>
          <p:nvPr>
            <p:ph type="body" idx="1"/>
          </p:nvPr>
        </p:nvSpPr>
        <p:spPr/>
        <p:txBody>
          <a:bodyPr/>
          <a:lstStyle/>
          <a:p>
            <a:pPr defTabSz="966612">
              <a:spcBef>
                <a:spcPts val="0"/>
              </a:spcBef>
              <a:spcAft>
                <a:spcPts val="0"/>
              </a:spcAft>
              <a:defRPr/>
            </a:pPr>
            <a:r>
              <a:rPr lang="en-AU" sz="1200" b="1" noProof="0" dirty="0">
                <a:latin typeface="+mn-lt"/>
              </a:rPr>
              <a:t>Facilitator notes</a:t>
            </a:r>
          </a:p>
          <a:p>
            <a:pPr defTabSz="966612">
              <a:spcBef>
                <a:spcPts val="0"/>
              </a:spcBef>
              <a:spcAft>
                <a:spcPts val="0"/>
              </a:spcAft>
              <a:defRPr/>
            </a:pPr>
            <a:r>
              <a:rPr lang="en-AU" sz="1200" noProof="0" dirty="0">
                <a:latin typeface="+mn-lt"/>
              </a:rPr>
              <a:t>The 5 stages shown on this slide support teachers to refine their practices and skills.</a:t>
            </a:r>
          </a:p>
          <a:p>
            <a:pPr defTabSz="966612">
              <a:spcBef>
                <a:spcPts val="0"/>
              </a:spcBef>
              <a:spcAft>
                <a:spcPts val="0"/>
              </a:spcAft>
              <a:defRPr/>
            </a:pPr>
            <a:endParaRPr lang="en-AU" sz="1200" noProof="0" dirty="0">
              <a:latin typeface="+mn-lt"/>
            </a:endParaRPr>
          </a:p>
          <a:p>
            <a:pPr defTabSz="966612">
              <a:spcBef>
                <a:spcPts val="0"/>
              </a:spcBef>
              <a:spcAft>
                <a:spcPts val="0"/>
              </a:spcAft>
              <a:defRPr/>
            </a:pPr>
            <a:r>
              <a:rPr lang="en-AU" sz="1200" i="1" noProof="0" dirty="0">
                <a:latin typeface="+mn-lt"/>
              </a:rPr>
              <a:t>Give participants time to read the slide.</a:t>
            </a:r>
          </a:p>
          <a:p>
            <a:pPr defTabSz="966612">
              <a:spcBef>
                <a:spcPts val="0"/>
              </a:spcBef>
              <a:spcAft>
                <a:spcPts val="0"/>
              </a:spcAft>
              <a:defRPr/>
            </a:pPr>
            <a:endParaRPr lang="en-AU" sz="1200" noProof="0" dirty="0">
              <a:latin typeface="+mn-lt"/>
            </a:endParaRPr>
          </a:p>
          <a:p>
            <a:pPr defTabSz="966612">
              <a:spcBef>
                <a:spcPts val="0"/>
              </a:spcBef>
              <a:spcAft>
                <a:spcPts val="0"/>
              </a:spcAft>
              <a:defRPr/>
            </a:pPr>
            <a:r>
              <a:rPr lang="en-AU" sz="1200" noProof="0" dirty="0">
                <a:latin typeface="+mn-lt"/>
              </a:rPr>
              <a:t>You may have heard the term ‘deliberate practice’ used to describe this approach to professional learning. Today’s session will include building knowledge, rehearsing, seeking feedback and reflecting. After today’s session, you'll practise in your classroom. We will meet again briefly in 2 weeks to reflect on our practising.</a:t>
            </a:r>
          </a:p>
        </p:txBody>
      </p:sp>
      <p:sp>
        <p:nvSpPr>
          <p:cNvPr id="4" name="Header Placeholder 3">
            <a:extLst>
              <a:ext uri="{FF2B5EF4-FFF2-40B4-BE49-F238E27FC236}">
                <a16:creationId xmlns:a16="http://schemas.microsoft.com/office/drawing/2014/main" id="{3250385F-13BC-BACC-D6DF-041A22E23DEA}"/>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B2C5DB43-A8D7-42BF-ED99-E7F246CAFEC8}"/>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B211EDC9-DA36-1869-BDEC-EE59719B4B8B}"/>
              </a:ext>
            </a:extLst>
          </p:cNvPr>
          <p:cNvSpPr>
            <a:spLocks noGrp="1"/>
          </p:cNvSpPr>
          <p:nvPr>
            <p:ph type="sldNum" sz="quarter" idx="5"/>
          </p:nvPr>
        </p:nvSpPr>
        <p:spPr/>
        <p:txBody>
          <a:bodyPr/>
          <a:lstStyle/>
          <a:p>
            <a:fld id="{B36E7EC0-9BE3-5541-9D76-7DE32A6C9D42}" type="slidenum">
              <a:rPr lang="en-US" smtClean="0"/>
              <a:t>7</a:t>
            </a:fld>
            <a:endParaRPr lang="en-US" dirty="0"/>
          </a:p>
        </p:txBody>
      </p:sp>
    </p:spTree>
    <p:extLst>
      <p:ext uri="{BB962C8B-B14F-4D97-AF65-F5344CB8AC3E}">
        <p14:creationId xmlns:p14="http://schemas.microsoft.com/office/powerpoint/2010/main" val="339311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dirty="0">
                <a:latin typeface="+mn-lt"/>
                <a:ea typeface="Calibri"/>
                <a:cs typeface="Calibri"/>
              </a:rPr>
              <a:t>Facilitator notes</a:t>
            </a:r>
          </a:p>
          <a:p>
            <a:pPr defTabSz="1021806">
              <a:spcBef>
                <a:spcPts val="0"/>
              </a:spcBef>
              <a:spcAft>
                <a:spcPts val="0"/>
              </a:spcAft>
              <a:defRPr/>
            </a:pPr>
            <a:r>
              <a:rPr lang="en-AU" sz="1200" kern="100" noProof="0" dirty="0">
                <a:latin typeface="+mn-lt"/>
                <a:ea typeface="Calibri"/>
                <a:cs typeface="Calibri"/>
              </a:rPr>
              <a:t>Let’s review what rehearsal is and why we use it.</a:t>
            </a:r>
          </a:p>
          <a:p>
            <a:pPr defTabSz="1021806">
              <a:spcBef>
                <a:spcPts val="0"/>
              </a:spcBef>
              <a:spcAft>
                <a:spcPts val="0"/>
              </a:spcAft>
              <a:defRPr/>
            </a:pPr>
            <a:endParaRPr lang="en-AU" sz="1200" kern="100" noProof="0" dirty="0">
              <a:latin typeface="+mn-lt"/>
              <a:ea typeface="Calibri"/>
              <a:cs typeface="Calibri"/>
            </a:endParaRPr>
          </a:p>
          <a:p>
            <a:pPr defTabSz="1021806">
              <a:spcBef>
                <a:spcPts val="0"/>
              </a:spcBef>
              <a:spcAft>
                <a:spcPts val="0"/>
              </a:spcAft>
              <a:defRPr/>
            </a:pPr>
            <a:r>
              <a:rPr lang="en-AU" sz="1200" i="1" kern="100" noProof="0" dirty="0">
                <a:latin typeface="+mn-lt"/>
                <a:ea typeface="Calibri"/>
                <a:cs typeface="Calibri"/>
              </a:rPr>
              <a:t>Give participants time to read the slide.</a:t>
            </a:r>
          </a:p>
          <a:p>
            <a:pPr defTabSz="1021806">
              <a:spcBef>
                <a:spcPts val="0"/>
              </a:spcBef>
              <a:spcAft>
                <a:spcPts val="0"/>
              </a:spcAft>
              <a:defRPr/>
            </a:pPr>
            <a:endParaRPr lang="en-AU" sz="1200" kern="100" noProof="0" dirty="0">
              <a:latin typeface="+mn-lt"/>
              <a:ea typeface="Calibri"/>
              <a:cs typeface="Calibri"/>
            </a:endParaRPr>
          </a:p>
          <a:p>
            <a:pPr defTabSz="1021806">
              <a:spcBef>
                <a:spcPts val="0"/>
              </a:spcBef>
              <a:spcAft>
                <a:spcPts val="0"/>
              </a:spcAft>
              <a:defRPr/>
            </a:pPr>
            <a:r>
              <a:rPr lang="en-AU" sz="1200" kern="100" noProof="0" dirty="0">
                <a:latin typeface="+mn-lt"/>
                <a:ea typeface="Calibri"/>
                <a:cs typeface="Calibri"/>
              </a:rPr>
              <a:t>The rehearsal process is supported by research evidence. Rehearsal is one of the 14 mechanisms for effective professional learning explained in the 2021 Guidance Report from the Education Endowment Foundation.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8</a:t>
            </a:fld>
            <a:endParaRPr lang="en-US" dirty="0">
              <a:solidFill>
                <a:prstClr val="black"/>
              </a:solidFill>
            </a:endParaRPr>
          </a:p>
        </p:txBody>
      </p:sp>
    </p:spTree>
    <p:extLst>
      <p:ext uri="{BB962C8B-B14F-4D97-AF65-F5344CB8AC3E}">
        <p14:creationId xmlns:p14="http://schemas.microsoft.com/office/powerpoint/2010/main" val="49121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E162-BB29-0426-C832-18695587E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4879-681A-B495-B886-02C6DC177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7E5C3-EC2B-F251-793E-38AD6F8DF90C}"/>
              </a:ext>
            </a:extLst>
          </p:cNvPr>
          <p:cNvSpPr>
            <a:spLocks noGrp="1"/>
          </p:cNvSpPr>
          <p:nvPr>
            <p:ph type="body" idx="1"/>
          </p:nvPr>
        </p:nvSpPr>
        <p:spPr/>
        <p:txBody>
          <a:bodyPr/>
          <a:lstStyle/>
          <a:p>
            <a:pPr>
              <a:buFont typeface="Symbol" panose="05050102010706020507" pitchFamily="18" charset="2"/>
              <a:defRPr/>
            </a:pPr>
            <a:r>
              <a:rPr lang="en-AU" sz="1200" b="1" noProof="0" dirty="0">
                <a:latin typeface="+mn-lt"/>
              </a:rPr>
              <a:t>Facilitator notes</a:t>
            </a:r>
          </a:p>
          <a:p>
            <a:pPr>
              <a:buFont typeface="Symbol" panose="05050102010706020507" pitchFamily="18" charset="2"/>
              <a:defRPr/>
            </a:pPr>
            <a:r>
              <a:rPr lang="en-AU" sz="1200" noProof="0" dirty="0">
                <a:latin typeface="+mn-lt"/>
              </a:rPr>
              <a:t>As we rehearse and provide each other with feedback, we will prioritise being supportive, constructive and respectful. I’ll share some sentence starters for you to use when giving feedback. Our feedback will always be based on the elements for success in the handbook. </a:t>
            </a:r>
          </a:p>
          <a:p>
            <a:pPr>
              <a:buFont typeface="Symbol" panose="05050102010706020507" pitchFamily="18" charset="2"/>
              <a:defRPr/>
            </a:pPr>
            <a:endParaRPr lang="en-AU" sz="1200" noProof="0" dirty="0">
              <a:latin typeface="+mn-lt"/>
            </a:endParaRPr>
          </a:p>
          <a:p>
            <a:pPr>
              <a:buFont typeface="Symbol" panose="05050102010706020507" pitchFamily="18" charset="2"/>
              <a:defRPr/>
            </a:pPr>
            <a:r>
              <a:rPr lang="en-AU" sz="1200" noProof="0" dirty="0">
                <a:latin typeface="+mn-lt"/>
              </a:rPr>
              <a:t>Take a moment to reflect individually: How willing am I to adapt my practice in light of feedback from colleagues? </a:t>
            </a:r>
          </a:p>
          <a:p>
            <a:pPr>
              <a:buFont typeface="Symbol" panose="05050102010706020507" pitchFamily="18" charset="2"/>
              <a:defRPr/>
            </a:pPr>
            <a:r>
              <a:rPr lang="en-AU" sz="1200" noProof="0" dirty="0">
                <a:latin typeface="+mn-lt"/>
              </a:rPr>
              <a:t> </a:t>
            </a:r>
          </a:p>
          <a:p>
            <a:pPr>
              <a:buFont typeface="Symbol" panose="05050102010706020507" pitchFamily="18" charset="2"/>
              <a:defRPr/>
            </a:pPr>
            <a:r>
              <a:rPr lang="en-AU" sz="1200" i="1" noProof="0" dirty="0">
                <a:latin typeface="+mn-lt"/>
              </a:rPr>
              <a:t>Give participants a moment to reflect individually</a:t>
            </a:r>
            <a:r>
              <a:rPr lang="en-AU" sz="1200" noProof="0" dirty="0">
                <a:latin typeface="+mn-lt"/>
              </a:rPr>
              <a:t>. </a:t>
            </a:r>
          </a:p>
          <a:p>
            <a:pPr>
              <a:buFont typeface="Symbol" panose="05050102010706020507" pitchFamily="18" charset="2"/>
              <a:defRPr/>
            </a:pPr>
            <a:r>
              <a:rPr lang="en-AU" sz="1200" noProof="0" dirty="0">
                <a:latin typeface="+mn-lt"/>
              </a:rPr>
              <a:t> </a:t>
            </a:r>
          </a:p>
          <a:p>
            <a:pPr>
              <a:buFont typeface="Symbol" panose="05050102010706020507" pitchFamily="18" charset="2"/>
              <a:defRPr/>
            </a:pPr>
            <a:r>
              <a:rPr lang="en-AU" sz="1200" noProof="0" dirty="0">
                <a:latin typeface="+mn-lt"/>
              </a:rPr>
              <a:t>Take a moment to ask your partner: What can I do to make it easier for you to rehearse? </a:t>
            </a:r>
          </a:p>
          <a:p>
            <a:pPr>
              <a:buFont typeface="Symbol" panose="05050102010706020507" pitchFamily="18" charset="2"/>
              <a:defRPr/>
            </a:pPr>
            <a:r>
              <a:rPr lang="en-AU" sz="1200" noProof="0" dirty="0">
                <a:latin typeface="+mn-lt"/>
              </a:rPr>
              <a:t> </a:t>
            </a:r>
          </a:p>
          <a:p>
            <a:pPr>
              <a:buFont typeface="Symbol" panose="05050102010706020507" pitchFamily="18" charset="2"/>
              <a:defRPr/>
            </a:pPr>
            <a:r>
              <a:rPr lang="en-AU" sz="1200" i="1" noProof="0" dirty="0">
                <a:latin typeface="+mn-lt"/>
              </a:rPr>
              <a:t>Give participants 2 minutes to discuss with their partner.</a:t>
            </a:r>
          </a:p>
        </p:txBody>
      </p:sp>
      <p:sp>
        <p:nvSpPr>
          <p:cNvPr id="4" name="Header Placeholder 3">
            <a:extLst>
              <a:ext uri="{FF2B5EF4-FFF2-40B4-BE49-F238E27FC236}">
                <a16:creationId xmlns:a16="http://schemas.microsoft.com/office/drawing/2014/main" id="{83E241BC-EEE6-B9A0-1255-3003D0D26FFE}"/>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F562EF9-0737-6366-B1C3-0191CE7EB4E8}"/>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38A7CFEB-25FF-E7E2-7D19-EAD7A32228D5}"/>
              </a:ext>
            </a:extLst>
          </p:cNvPr>
          <p:cNvSpPr>
            <a:spLocks noGrp="1"/>
          </p:cNvSpPr>
          <p:nvPr>
            <p:ph type="sldNum" sz="quarter" idx="5"/>
          </p:nvPr>
        </p:nvSpPr>
        <p:spPr/>
        <p:txBody>
          <a:bodyPr/>
          <a:lstStyle/>
          <a:p>
            <a:fld id="{B36E7EC0-9BE3-5541-9D76-7DE32A6C9D42}" type="slidenum">
              <a:rPr lang="en-US" smtClean="0"/>
              <a:t>9</a:t>
            </a:fld>
            <a:endParaRPr lang="en-US" dirty="0"/>
          </a:p>
        </p:txBody>
      </p:sp>
    </p:spTree>
    <p:extLst>
      <p:ext uri="{BB962C8B-B14F-4D97-AF65-F5344CB8AC3E}">
        <p14:creationId xmlns:p14="http://schemas.microsoft.com/office/powerpoint/2010/main" val="421815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3_Full Image without Header &amp; Footer">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562600" y="1"/>
            <a:ext cx="6629400" cy="6857999"/>
          </a:xfrm>
          <a:custGeom>
            <a:avLst/>
            <a:gdLst>
              <a:gd name="connsiteX0" fmla="*/ 0 w 5596466"/>
              <a:gd name="connsiteY0" fmla="*/ 0 h 6857999"/>
              <a:gd name="connsiteX1" fmla="*/ 5596466 w 5596466"/>
              <a:gd name="connsiteY1" fmla="*/ 0 h 6857999"/>
              <a:gd name="connsiteX2" fmla="*/ 5596466 w 5596466"/>
              <a:gd name="connsiteY2" fmla="*/ 6857999 h 6857999"/>
              <a:gd name="connsiteX3" fmla="*/ 0 w 559646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96466" h="6857999">
                <a:moveTo>
                  <a:pt x="0" y="0"/>
                </a:moveTo>
                <a:lnTo>
                  <a:pt x="5596466" y="0"/>
                </a:lnTo>
                <a:lnTo>
                  <a:pt x="5596466" y="6857999"/>
                </a:lnTo>
                <a:lnTo>
                  <a:pt x="0" y="6857999"/>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3" name="Title 6">
            <a:extLst>
              <a:ext uri="{FF2B5EF4-FFF2-40B4-BE49-F238E27FC236}">
                <a16:creationId xmlns:a16="http://schemas.microsoft.com/office/drawing/2014/main" id="{1C519A2A-2B7E-4F22-8EBE-A6E8F40A5BF5}"/>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2744334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cknowledgement of country">
    <p:bg>
      <p:bgPr>
        <a:gradFill flip="none" rotWithShape="1">
          <a:gsLst>
            <a:gs pos="0">
              <a:schemeClr val="accent2"/>
            </a:gs>
            <a:gs pos="100000">
              <a:schemeClr val="accent1">
                <a:alpha val="90000"/>
              </a:schemeClr>
            </a:gs>
          </a:gsLst>
          <a:lin ang="5400000" scaled="1"/>
          <a:tileRect/>
        </a:gra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999F807-1FB2-A8ED-2947-2E794F269C0A}"/>
              </a:ext>
            </a:extLst>
          </p:cNvPr>
          <p:cNvSpPr>
            <a:spLocks noGrp="1"/>
          </p:cNvSpPr>
          <p:nvPr>
            <p:ph type="body" sz="quarter" idx="14" hasCustomPrompt="1"/>
          </p:nvPr>
        </p:nvSpPr>
        <p:spPr>
          <a:xfrm>
            <a:off x="2343150" y="2195513"/>
            <a:ext cx="7505700" cy="3141662"/>
          </a:xfrm>
        </p:spPr>
        <p:txBody>
          <a:bodyPr anchor="ctr" anchorCtr="0">
            <a:normAutofit/>
          </a:bodyPr>
          <a:lstStyle>
            <a:lvl1pPr algn="ctr">
              <a:defRPr sz="2000">
                <a:solidFill>
                  <a:schemeClr val="bg1"/>
                </a:solidFill>
              </a:defRPr>
            </a:lvl1pPr>
          </a:lstStyle>
          <a:p>
            <a:pPr lvl="0"/>
            <a:r>
              <a:rPr lang="en-AU" noProof="0"/>
              <a:t>Type your Acknowledgement here.</a:t>
            </a:r>
          </a:p>
        </p:txBody>
      </p:sp>
      <p:sp>
        <p:nvSpPr>
          <p:cNvPr id="4" name="Title 6">
            <a:extLst>
              <a:ext uri="{FF2B5EF4-FFF2-40B4-BE49-F238E27FC236}">
                <a16:creationId xmlns:a16="http://schemas.microsoft.com/office/drawing/2014/main" id="{4BD766FA-86C3-6C7F-4F37-DFFEE01B3865}"/>
              </a:ext>
            </a:extLst>
          </p:cNvPr>
          <p:cNvSpPr>
            <a:spLocks noGrp="1"/>
          </p:cNvSpPr>
          <p:nvPr>
            <p:ph type="title" hasCustomPrompt="1"/>
          </p:nvPr>
        </p:nvSpPr>
        <p:spPr>
          <a:xfrm>
            <a:off x="635000" y="527905"/>
            <a:ext cx="10922000" cy="502749"/>
          </a:xfrm>
          <a:prstGeom prst="rect">
            <a:avLst/>
          </a:prstGeom>
        </p:spPr>
        <p:txBody>
          <a:bodyPr/>
          <a:lstStyle>
            <a:lvl1pPr algn="l">
              <a:defRPr sz="2800" spc="0" baseline="0">
                <a:solidFill>
                  <a:schemeClr val="bg1"/>
                </a:solidFill>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7669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rgbClr val="F2EAE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FAEE1-D31E-AD43-8380-78EF771C6312}"/>
              </a:ext>
            </a:extLst>
          </p:cNvPr>
          <p:cNvSpPr txBox="1"/>
          <p:nvPr userDrawn="1"/>
        </p:nvSpPr>
        <p:spPr>
          <a:xfrm>
            <a:off x="5340096" y="2103120"/>
            <a:ext cx="0" cy="0"/>
          </a:xfrm>
          <a:prstGeom prst="rect">
            <a:avLst/>
          </a:prstGeom>
        </p:spPr>
        <p:txBody>
          <a:bodyPr vert="horz" wrap="none" lIns="91440" tIns="45720" rIns="91440" bIns="45720" rtlCol="0" anchor="ctr">
            <a:noAutofit/>
          </a:bodyPr>
          <a:lstStyle/>
          <a:p>
            <a:pPr algn="l"/>
            <a:endParaRPr lang="en-US" sz="1800" b="0" i="0" spc="0" baseline="0" dirty="0">
              <a:solidFill>
                <a:schemeClr val="accent1"/>
              </a:solidFill>
              <a:latin typeface="Montserrat Medium" pitchFamily="2" charset="77"/>
            </a:endParaRPr>
          </a:p>
        </p:txBody>
      </p:sp>
      <p:sp>
        <p:nvSpPr>
          <p:cNvPr id="15" name="TextBox 14">
            <a:extLst>
              <a:ext uri="{FF2B5EF4-FFF2-40B4-BE49-F238E27FC236}">
                <a16:creationId xmlns:a16="http://schemas.microsoft.com/office/drawing/2014/main" id="{46A106D2-2836-B842-AE3C-6461B28C06C5}"/>
              </a:ext>
            </a:extLst>
          </p:cNvPr>
          <p:cNvSpPr txBox="1"/>
          <p:nvPr userDrawn="1"/>
        </p:nvSpPr>
        <p:spPr>
          <a:xfrm>
            <a:off x="1161288" y="2039112"/>
            <a:ext cx="0" cy="0"/>
          </a:xfrm>
          <a:prstGeom prst="rect">
            <a:avLst/>
          </a:prstGeom>
        </p:spPr>
        <p:txBody>
          <a:bodyPr vert="horz" wrap="none" lIns="91440" tIns="45720" rIns="91440" bIns="45720" rtlCol="0" anchor="ctr">
            <a:noAutofit/>
          </a:bodyPr>
          <a:lstStyle/>
          <a:p>
            <a:pPr algn="l"/>
            <a:endParaRPr lang="en-US" sz="1800" b="0" i="0" spc="0" baseline="0" dirty="0">
              <a:solidFill>
                <a:schemeClr val="accent1"/>
              </a:solidFill>
              <a:latin typeface="Montserrat Medium" pitchFamily="2" charset="77"/>
            </a:endParaRPr>
          </a:p>
        </p:txBody>
      </p:sp>
      <p:pic>
        <p:nvPicPr>
          <p:cNvPr id="4" name="Graphic 3">
            <a:extLst>
              <a:ext uri="{FF2B5EF4-FFF2-40B4-BE49-F238E27FC236}">
                <a16:creationId xmlns:a16="http://schemas.microsoft.com/office/drawing/2014/main" id="{3239EB3C-04C4-B329-1813-33E7C92D6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2203" y="914401"/>
            <a:ext cx="1782815" cy="748145"/>
          </a:xfrm>
          <a:prstGeom prst="rect">
            <a:avLst/>
          </a:prstGeom>
        </p:spPr>
      </p:pic>
      <p:sp>
        <p:nvSpPr>
          <p:cNvPr id="5" name="TextBox 4">
            <a:extLst>
              <a:ext uri="{FF2B5EF4-FFF2-40B4-BE49-F238E27FC236}">
                <a16:creationId xmlns:a16="http://schemas.microsoft.com/office/drawing/2014/main" id="{FB11D10A-52C4-2A3E-7E84-980F50A68BD1}"/>
              </a:ext>
            </a:extLst>
          </p:cNvPr>
          <p:cNvSpPr txBox="1"/>
          <p:nvPr userDrawn="1"/>
        </p:nvSpPr>
        <p:spPr>
          <a:xfrm>
            <a:off x="1886734" y="6122119"/>
            <a:ext cx="9266555" cy="518155"/>
          </a:xfrm>
          <a:prstGeom prst="rect">
            <a:avLst/>
          </a:prstGeom>
          <a:noFill/>
        </p:spPr>
        <p:txBody>
          <a:bodyPr wrap="square" lIns="91440" tIns="45720" rIns="91440" bIns="45720" anchor="t">
            <a:spAutoFit/>
          </a:bodyPr>
          <a:lstStyle/>
          <a:p>
            <a:pPr>
              <a:lnSpc>
                <a:spcPct val="120000"/>
              </a:lnSpc>
              <a:defRPr/>
            </a:pPr>
            <a:r>
              <a:rPr lang="en-AU" sz="1200" noProof="0" dirty="0">
                <a:solidFill>
                  <a:schemeClr val="accent6"/>
                </a:solidFill>
                <a:latin typeface="Montserrat" panose="00000500000000000000" pitchFamily="2" charset="0"/>
              </a:rPr>
              <a:t>CC BY 4.0, except for photographs, the organisation's logo, branding and trademarks, and content or material provided by third parties, where CC BY 4.0 permissions have not been granted. Published [month] 2024</a:t>
            </a:r>
          </a:p>
        </p:txBody>
      </p:sp>
      <p:sp>
        <p:nvSpPr>
          <p:cNvPr id="2" name="TextBox 1">
            <a:extLst>
              <a:ext uri="{FF2B5EF4-FFF2-40B4-BE49-F238E27FC236}">
                <a16:creationId xmlns:a16="http://schemas.microsoft.com/office/drawing/2014/main" id="{3CD6E612-3088-596E-FE5B-3C34C2B30989}"/>
              </a:ext>
            </a:extLst>
          </p:cNvPr>
          <p:cNvSpPr txBox="1"/>
          <p:nvPr userDrawn="1"/>
        </p:nvSpPr>
        <p:spPr>
          <a:xfrm>
            <a:off x="1208527" y="3806154"/>
            <a:ext cx="9979425" cy="2137445"/>
          </a:xfrm>
          <a:prstGeom prst="rect">
            <a:avLst/>
          </a:prstGeom>
          <a:noFill/>
        </p:spPr>
        <p:txBody>
          <a:bodyPr wrap="square" lIns="91440" tIns="45720" rIns="91440" bIns="45720" anchor="t">
            <a:spAutoFit/>
          </a:bodyPr>
          <a:lstStyle/>
          <a:p>
            <a:pPr>
              <a:lnSpc>
                <a:spcPct val="120000"/>
              </a:lnSpc>
              <a:defRPr/>
            </a:pPr>
            <a:r>
              <a:rPr lang="en-AU" sz="1600" noProof="0" dirty="0">
                <a:solidFill>
                  <a:srgbClr val="00305E"/>
                </a:solidFill>
                <a:latin typeface="Montserrat" panose="00000500000000000000" pitchFamily="2" charset="0"/>
              </a:rPr>
              <a:t>This is a resource template created by the Australian Education Research Organisation (AERO) to support teachers and school leaders to create safe and supportive learning environments through effective classroom management.</a:t>
            </a:r>
          </a:p>
          <a:p>
            <a:pPr>
              <a:lnSpc>
                <a:spcPct val="120000"/>
              </a:lnSpc>
              <a:defRPr/>
            </a:pPr>
            <a:endParaRPr lang="en-AU" sz="1600" noProof="0" dirty="0">
              <a:solidFill>
                <a:srgbClr val="00305E"/>
              </a:solidFill>
              <a:latin typeface="Montserrat Medium"/>
            </a:endParaRPr>
          </a:p>
          <a:p>
            <a:pPr>
              <a:lnSpc>
                <a:spcPct val="120000"/>
              </a:lnSpc>
              <a:defRPr/>
            </a:pPr>
            <a:r>
              <a:rPr lang="en-AU" sz="1600" b="0" i="0" noProof="0" dirty="0">
                <a:solidFill>
                  <a:schemeClr val="accent1"/>
                </a:solidFill>
                <a:latin typeface="Montserrat" pitchFamily="2" charset="77"/>
              </a:rPr>
              <a:t>AERO acknowledges this resource was made possible by funding from the Australian Government Department of Education through the Engaged Classrooms Through </a:t>
            </a:r>
            <a:br>
              <a:rPr lang="en-AU" sz="1600" b="0" i="0" noProof="0" dirty="0">
                <a:solidFill>
                  <a:schemeClr val="accent1"/>
                </a:solidFill>
                <a:latin typeface="Montserrat" pitchFamily="2" charset="77"/>
              </a:rPr>
            </a:br>
            <a:r>
              <a:rPr lang="en-AU" sz="1600" b="0" i="0" noProof="0" dirty="0">
                <a:solidFill>
                  <a:schemeClr val="accent1"/>
                </a:solidFill>
                <a:latin typeface="Montserrat" pitchFamily="2" charset="77"/>
              </a:rPr>
              <a:t>Effective Classroom Management Program.</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1E557311-7884-02A2-E8EB-DC8221DAD2F6}"/>
              </a:ext>
            </a:extLst>
          </p:cNvPr>
          <p:cNvPicPr>
            <a:picLocks noChangeAspect="1"/>
          </p:cNvPicPr>
          <p:nvPr userDrawn="1"/>
        </p:nvPicPr>
        <p:blipFill>
          <a:blip r:embed="rId4"/>
          <a:stretch>
            <a:fillRect/>
          </a:stretch>
        </p:blipFill>
        <p:spPr>
          <a:xfrm>
            <a:off x="1312203" y="6205762"/>
            <a:ext cx="545035" cy="247254"/>
          </a:xfrm>
          <a:prstGeom prst="rect">
            <a:avLst/>
          </a:prstGeom>
        </p:spPr>
      </p:pic>
    </p:spTree>
    <p:extLst>
      <p:ext uri="{BB962C8B-B14F-4D97-AF65-F5344CB8AC3E}">
        <p14:creationId xmlns:p14="http://schemas.microsoft.com/office/powerpoint/2010/main" val="381611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AU" noProof="0" dirty="0"/>
              <a:t>Click icon to add picture</a:t>
            </a:r>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only">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2418BFF-1C71-AB41-B261-D2E0A011CF08}"/>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76933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11DD5DF-DC99-475B-B4DF-CB0A2ED61B71}"/>
              </a:ext>
            </a:extLst>
          </p:cNvPr>
          <p:cNvSpPr>
            <a:spLocks noGrp="1"/>
          </p:cNvSpPr>
          <p:nvPr>
            <p:ph type="pic" sz="quarter" idx="10"/>
          </p:nvPr>
        </p:nvSpPr>
        <p:spPr>
          <a:xfrm>
            <a:off x="619124" y="1988840"/>
            <a:ext cx="4828804" cy="4250034"/>
          </a:xfrm>
          <a:custGeom>
            <a:avLst/>
            <a:gdLst>
              <a:gd name="connsiteX0" fmla="*/ 0 w 4828804"/>
              <a:gd name="connsiteY0" fmla="*/ 0 h 4250034"/>
              <a:gd name="connsiteX1" fmla="*/ 4828804 w 4828804"/>
              <a:gd name="connsiteY1" fmla="*/ 0 h 4250034"/>
              <a:gd name="connsiteX2" fmla="*/ 4828804 w 4828804"/>
              <a:gd name="connsiteY2" fmla="*/ 4250034 h 4250034"/>
              <a:gd name="connsiteX3" fmla="*/ 0 w 4828804"/>
              <a:gd name="connsiteY3" fmla="*/ 4250034 h 4250034"/>
            </a:gdLst>
            <a:ahLst/>
            <a:cxnLst>
              <a:cxn ang="0">
                <a:pos x="connsiteX0" y="connsiteY0"/>
              </a:cxn>
              <a:cxn ang="0">
                <a:pos x="connsiteX1" y="connsiteY1"/>
              </a:cxn>
              <a:cxn ang="0">
                <a:pos x="connsiteX2" y="connsiteY2"/>
              </a:cxn>
              <a:cxn ang="0">
                <a:pos x="connsiteX3" y="connsiteY3"/>
              </a:cxn>
            </a:cxnLst>
            <a:rect l="l" t="t" r="r" b="b"/>
            <a:pathLst>
              <a:path w="4828804" h="4250034">
                <a:moveTo>
                  <a:pt x="0" y="0"/>
                </a:moveTo>
                <a:lnTo>
                  <a:pt x="4828804" y="0"/>
                </a:lnTo>
                <a:lnTo>
                  <a:pt x="4828804" y="4250034"/>
                </a:lnTo>
                <a:lnTo>
                  <a:pt x="0" y="4250034"/>
                </a:lnTo>
                <a:close/>
              </a:path>
            </a:pathLst>
          </a:custGeom>
        </p:spPr>
        <p:txBody>
          <a:bodyPr wrap="square">
            <a:noAutofit/>
          </a:bodyPr>
          <a:lstStyle/>
          <a:p>
            <a:r>
              <a:rPr lang="en-AU" noProof="0" dirty="0"/>
              <a:t>Click icon to add picture</a:t>
            </a:r>
          </a:p>
        </p:txBody>
      </p:sp>
      <p:sp>
        <p:nvSpPr>
          <p:cNvPr id="5" name="Title 6">
            <a:extLst>
              <a:ext uri="{FF2B5EF4-FFF2-40B4-BE49-F238E27FC236}">
                <a16:creationId xmlns:a16="http://schemas.microsoft.com/office/drawing/2014/main" id="{652CBF2F-49C8-B244-9271-65AF4EFD07EF}"/>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2279110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95D62B-E174-485B-AF6F-315C0CB7007A}"/>
              </a:ext>
            </a:extLst>
          </p:cNvPr>
          <p:cNvSpPr>
            <a:spLocks noGrp="1"/>
          </p:cNvSpPr>
          <p:nvPr>
            <p:ph type="pic" sz="quarter" idx="12"/>
          </p:nvPr>
        </p:nvSpPr>
        <p:spPr>
          <a:xfrm>
            <a:off x="7442128" y="3354087"/>
            <a:ext cx="2168593" cy="2168593"/>
          </a:xfrm>
          <a:custGeom>
            <a:avLst/>
            <a:gdLst>
              <a:gd name="connsiteX0" fmla="*/ 1081320 w 2168593"/>
              <a:gd name="connsiteY0" fmla="*/ 0 h 2168593"/>
              <a:gd name="connsiteX1" fmla="*/ 2168593 w 2168593"/>
              <a:gd name="connsiteY1" fmla="*/ 1081321 h 2168593"/>
              <a:gd name="connsiteX2" fmla="*/ 1081320 w 2168593"/>
              <a:gd name="connsiteY2" fmla="*/ 2168593 h 2168593"/>
              <a:gd name="connsiteX3" fmla="*/ 0 w 2168593"/>
              <a:gd name="connsiteY3" fmla="*/ 1081321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1320" y="0"/>
                </a:moveTo>
                <a:lnTo>
                  <a:pt x="2168593" y="1081321"/>
                </a:lnTo>
                <a:lnTo>
                  <a:pt x="1081320" y="2168593"/>
                </a:lnTo>
                <a:lnTo>
                  <a:pt x="0" y="1081321"/>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9" name="Picture Placeholder 8">
            <a:extLst>
              <a:ext uri="{FF2B5EF4-FFF2-40B4-BE49-F238E27FC236}">
                <a16:creationId xmlns:a16="http://schemas.microsoft.com/office/drawing/2014/main" id="{CA1C909E-4814-470F-9529-3F9917880A13}"/>
              </a:ext>
            </a:extLst>
          </p:cNvPr>
          <p:cNvSpPr>
            <a:spLocks noGrp="1"/>
          </p:cNvSpPr>
          <p:nvPr>
            <p:ph type="pic" sz="quarter" idx="13"/>
          </p:nvPr>
        </p:nvSpPr>
        <p:spPr>
          <a:xfrm>
            <a:off x="9069068" y="2812436"/>
            <a:ext cx="2168593" cy="2168593"/>
          </a:xfrm>
          <a:custGeom>
            <a:avLst/>
            <a:gdLst>
              <a:gd name="connsiteX0" fmla="*/ 1083305 w 2168593"/>
              <a:gd name="connsiteY0" fmla="*/ 0 h 2168593"/>
              <a:gd name="connsiteX1" fmla="*/ 2168593 w 2168593"/>
              <a:gd name="connsiteY1" fmla="*/ 1083305 h 2168593"/>
              <a:gd name="connsiteX2" fmla="*/ 1083305 w 2168593"/>
              <a:gd name="connsiteY2" fmla="*/ 2168593 h 2168593"/>
              <a:gd name="connsiteX3" fmla="*/ 0 w 2168593"/>
              <a:gd name="connsiteY3" fmla="*/ 1083305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3305" y="0"/>
                </a:moveTo>
                <a:lnTo>
                  <a:pt x="2168593" y="1083305"/>
                </a:lnTo>
                <a:lnTo>
                  <a:pt x="1083305" y="2168593"/>
                </a:lnTo>
                <a:lnTo>
                  <a:pt x="0" y="1083305"/>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15" name="Picture Placeholder 14">
            <a:extLst>
              <a:ext uri="{FF2B5EF4-FFF2-40B4-BE49-F238E27FC236}">
                <a16:creationId xmlns:a16="http://schemas.microsoft.com/office/drawing/2014/main" id="{90A77E04-450A-4F4E-ABDC-27577254C998}"/>
              </a:ext>
            </a:extLst>
          </p:cNvPr>
          <p:cNvSpPr>
            <a:spLocks noGrp="1"/>
          </p:cNvSpPr>
          <p:nvPr>
            <p:ph type="pic" sz="quarter" idx="15"/>
          </p:nvPr>
        </p:nvSpPr>
        <p:spPr>
          <a:xfrm>
            <a:off x="8523449" y="4435408"/>
            <a:ext cx="2168593" cy="2168593"/>
          </a:xfrm>
          <a:custGeom>
            <a:avLst/>
            <a:gdLst>
              <a:gd name="connsiteX0" fmla="*/ 1087273 w 2168593"/>
              <a:gd name="connsiteY0" fmla="*/ 0 h 2168593"/>
              <a:gd name="connsiteX1" fmla="*/ 2168593 w 2168593"/>
              <a:gd name="connsiteY1" fmla="*/ 1087273 h 2168593"/>
              <a:gd name="connsiteX2" fmla="*/ 1087273 w 2168593"/>
              <a:gd name="connsiteY2" fmla="*/ 2168593 h 2168593"/>
              <a:gd name="connsiteX3" fmla="*/ 0 w 2168593"/>
              <a:gd name="connsiteY3" fmla="*/ 1087273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7273" y="0"/>
                </a:moveTo>
                <a:lnTo>
                  <a:pt x="2168593" y="1087273"/>
                </a:lnTo>
                <a:lnTo>
                  <a:pt x="1087273" y="2168593"/>
                </a:lnTo>
                <a:lnTo>
                  <a:pt x="0" y="1087273"/>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13" name="Picture Placeholder 12">
            <a:extLst>
              <a:ext uri="{FF2B5EF4-FFF2-40B4-BE49-F238E27FC236}">
                <a16:creationId xmlns:a16="http://schemas.microsoft.com/office/drawing/2014/main" id="{AD433679-F647-4DD3-9C0C-D00FCEEFBA86}"/>
              </a:ext>
            </a:extLst>
          </p:cNvPr>
          <p:cNvSpPr>
            <a:spLocks noGrp="1"/>
          </p:cNvSpPr>
          <p:nvPr>
            <p:ph type="pic" sz="quarter" idx="14"/>
          </p:nvPr>
        </p:nvSpPr>
        <p:spPr>
          <a:xfrm>
            <a:off x="7983781" y="1727147"/>
            <a:ext cx="2168593" cy="2168593"/>
          </a:xfrm>
          <a:custGeom>
            <a:avLst/>
            <a:gdLst>
              <a:gd name="connsiteX0" fmla="*/ 1085288 w 2168593"/>
              <a:gd name="connsiteY0" fmla="*/ 0 h 2168593"/>
              <a:gd name="connsiteX1" fmla="*/ 2168593 w 2168593"/>
              <a:gd name="connsiteY1" fmla="*/ 1085289 h 2168593"/>
              <a:gd name="connsiteX2" fmla="*/ 1085288 w 2168593"/>
              <a:gd name="connsiteY2" fmla="*/ 2168593 h 2168593"/>
              <a:gd name="connsiteX3" fmla="*/ 0 w 2168593"/>
              <a:gd name="connsiteY3" fmla="*/ 1085289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5288" y="0"/>
                </a:moveTo>
                <a:lnTo>
                  <a:pt x="2168593" y="1085289"/>
                </a:lnTo>
                <a:lnTo>
                  <a:pt x="1085288" y="2168593"/>
                </a:lnTo>
                <a:lnTo>
                  <a:pt x="0" y="1085289"/>
                </a:lnTo>
                <a:close/>
              </a:path>
            </a:pathLst>
          </a:custGeom>
        </p:spPr>
        <p:txBody>
          <a:bodyPr wrap="square" anchor="ctr">
            <a:noAutofit/>
          </a:bodyPr>
          <a:lstStyle>
            <a:lvl1pPr marL="0" indent="0" algn="ctr">
              <a:buNone/>
              <a:defRPr sz="1200"/>
            </a:lvl1pPr>
          </a:lstStyle>
          <a:p>
            <a:r>
              <a:rPr lang="en-AU" noProof="0" dirty="0"/>
              <a:t>Click icon to add picture</a:t>
            </a:r>
          </a:p>
        </p:txBody>
      </p:sp>
      <p:sp>
        <p:nvSpPr>
          <p:cNvPr id="7" name="Title 6">
            <a:extLst>
              <a:ext uri="{FF2B5EF4-FFF2-40B4-BE49-F238E27FC236}">
                <a16:creationId xmlns:a16="http://schemas.microsoft.com/office/drawing/2014/main" id="{6E9C2048-EE65-5B43-8DB9-DAD12C0B0656}"/>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6169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2FE8F3E-235A-429E-BA6F-F86BC4FC8F6A}"/>
              </a:ext>
            </a:extLst>
          </p:cNvPr>
          <p:cNvSpPr>
            <a:spLocks noGrp="1"/>
          </p:cNvSpPr>
          <p:nvPr>
            <p:ph type="pic" sz="quarter" idx="11"/>
          </p:nvPr>
        </p:nvSpPr>
        <p:spPr>
          <a:xfrm>
            <a:off x="6096000" y="0"/>
            <a:ext cx="6096000" cy="6858000"/>
          </a:xfrm>
          <a:custGeom>
            <a:avLst/>
            <a:gdLst>
              <a:gd name="connsiteX0" fmla="*/ 0 w 3870190"/>
              <a:gd name="connsiteY0" fmla="*/ 0 h 3429000"/>
              <a:gd name="connsiteX1" fmla="*/ 3870190 w 3870190"/>
              <a:gd name="connsiteY1" fmla="*/ 0 h 3429000"/>
              <a:gd name="connsiteX2" fmla="*/ 3870190 w 3870190"/>
              <a:gd name="connsiteY2" fmla="*/ 3429000 h 3429000"/>
              <a:gd name="connsiteX3" fmla="*/ 0 w 387019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870190" h="3429000">
                <a:moveTo>
                  <a:pt x="0" y="0"/>
                </a:moveTo>
                <a:lnTo>
                  <a:pt x="3870190" y="0"/>
                </a:lnTo>
                <a:lnTo>
                  <a:pt x="3870190" y="3429000"/>
                </a:lnTo>
                <a:lnTo>
                  <a:pt x="0" y="3429000"/>
                </a:lnTo>
                <a:close/>
              </a:path>
            </a:pathLst>
          </a:custGeom>
        </p:spPr>
        <p:txBody>
          <a:bodyPr wrap="square">
            <a:noAutofit/>
          </a:bodyPr>
          <a:lstStyle/>
          <a:p>
            <a:r>
              <a:rPr lang="en-AU" noProof="0" dirty="0"/>
              <a:t>Click icon to add picture</a:t>
            </a:r>
          </a:p>
        </p:txBody>
      </p:sp>
      <p:sp>
        <p:nvSpPr>
          <p:cNvPr id="2" name="Title 1">
            <a:extLst>
              <a:ext uri="{FF2B5EF4-FFF2-40B4-BE49-F238E27FC236}">
                <a16:creationId xmlns:a16="http://schemas.microsoft.com/office/drawing/2014/main" id="{B4EFB3A6-7EC2-CF7B-BA47-11F9E387400D}"/>
              </a:ext>
            </a:extLst>
          </p:cNvPr>
          <p:cNvSpPr>
            <a:spLocks noGrp="1"/>
          </p:cNvSpPr>
          <p:nvPr>
            <p:ph type="title"/>
          </p:nvPr>
        </p:nvSpPr>
        <p:spPr>
          <a:xfrm>
            <a:off x="838200" y="365125"/>
            <a:ext cx="4492083" cy="1325563"/>
          </a:xfrm>
        </p:spPr>
        <p:txBody>
          <a:bodyPr/>
          <a:lstStyle/>
          <a:p>
            <a:r>
              <a:rPr lang="en-US"/>
              <a:t>Click to edit Master title style</a:t>
            </a:r>
            <a:endParaRPr lang="en-AU"/>
          </a:p>
        </p:txBody>
      </p:sp>
    </p:spTree>
    <p:extLst>
      <p:ext uri="{BB962C8B-B14F-4D97-AF65-F5344CB8AC3E}">
        <p14:creationId xmlns:p14="http://schemas.microsoft.com/office/powerpoint/2010/main" val="2051756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underlin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aseline="0">
                <a:solidFill>
                  <a:srgbClr val="00305E"/>
                </a:solidFill>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701141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underline_Teal">
    <p:bg>
      <p:bgPr>
        <a:solidFill>
          <a:srgbClr val="01838F"/>
        </a:solid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1" i="0" baseline="0">
                <a:solidFill>
                  <a:schemeClr val="bg1"/>
                </a:solidFill>
                <a:latin typeface="Montserrat SemiBold" pitchFamily="2" charset="77"/>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216412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9890C6-70FB-1141-ACB3-AECD84C25B97}"/>
              </a:ext>
            </a:extLst>
          </p:cNvPr>
          <p:cNvSpPr>
            <a:spLocks noGrp="1"/>
          </p:cNvSpPr>
          <p:nvPr>
            <p:ph type="body" idx="1"/>
          </p:nvPr>
        </p:nvSpPr>
        <p:spPr>
          <a:xfrm>
            <a:off x="635000" y="1825625"/>
            <a:ext cx="10922000" cy="4351338"/>
          </a:xfrm>
          <a:prstGeom prst="rect">
            <a:avLst/>
          </a:prstGeom>
        </p:spPr>
        <p:txBody>
          <a:bodyPr vert="horz" lIns="91440" tIns="45720" rIns="91440" bIns="45720" rtlCol="0">
            <a:normAutofit/>
          </a:bodyPr>
          <a:lstStyle/>
          <a:p>
            <a:pPr lvl="0"/>
            <a:r>
              <a:rPr lang="en-AU" noProof="0"/>
              <a:t>Bullet Level 1: Montserrat Medium 20pt</a:t>
            </a:r>
          </a:p>
          <a:p>
            <a:pPr lvl="1"/>
            <a:r>
              <a:rPr lang="en-AU" noProof="0"/>
              <a:t>Bullet 2: Montserrat Medium 18pt</a:t>
            </a:r>
          </a:p>
          <a:p>
            <a:pPr lvl="2"/>
            <a:r>
              <a:rPr lang="en-AU" noProof="0"/>
              <a:t>Bullet 3: Montserrat Medium 16pt</a:t>
            </a:r>
          </a:p>
          <a:p>
            <a:pPr lvl="3"/>
            <a:r>
              <a:rPr lang="en-AU" noProof="0"/>
              <a:t>Bullet 4 Montserrat Medium 14pt</a:t>
            </a:r>
          </a:p>
          <a:p>
            <a:pPr lvl="4"/>
            <a:r>
              <a:rPr lang="en-AU" noProof="0"/>
              <a:t>Bullet 5: Montserrat Medium 10.5pt	</a:t>
            </a:r>
          </a:p>
        </p:txBody>
      </p:sp>
      <p:sp>
        <p:nvSpPr>
          <p:cNvPr id="2" name="Title Placeholder 1">
            <a:extLst>
              <a:ext uri="{FF2B5EF4-FFF2-40B4-BE49-F238E27FC236}">
                <a16:creationId xmlns:a16="http://schemas.microsoft.com/office/drawing/2014/main" id="{68B87143-A6FB-0B40-9EBA-991BAD86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noProof="0"/>
              <a:t>Click to edit Master title style</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90" r:id="rId1"/>
    <p:sldLayoutId id="2147483726" r:id="rId2"/>
    <p:sldLayoutId id="2147484096" r:id="rId3"/>
    <p:sldLayoutId id="2147483836" r:id="rId4"/>
    <p:sldLayoutId id="2147483858" r:id="rId5"/>
    <p:sldLayoutId id="2147483804" r:id="rId6"/>
    <p:sldLayoutId id="2147483890" r:id="rId7"/>
    <p:sldLayoutId id="2147483898" r:id="rId8"/>
    <p:sldLayoutId id="2147484095" r:id="rId9"/>
    <p:sldLayoutId id="2147484093" r:id="rId10"/>
    <p:sldLayoutId id="2147484094" r:id="rId11"/>
  </p:sldLayoutIdLst>
  <p:hf hdr="0" ftr="0" dt="0"/>
  <p:txStyles>
    <p:titleStyle>
      <a:lvl1pPr algn="l" defTabSz="914400" rtl="0" eaLnBrk="1" latinLnBrk="0" hangingPunct="1">
        <a:lnSpc>
          <a:spcPct val="90000"/>
        </a:lnSpc>
        <a:spcBef>
          <a:spcPct val="0"/>
        </a:spcBef>
        <a:buNone/>
        <a:defRPr sz="2800" b="0" i="0" kern="1800" spc="0" baseline="0">
          <a:solidFill>
            <a:schemeClr val="tx1"/>
          </a:solidFill>
          <a:latin typeface="Montserrat SemiBold" panose="00000700000000000000" pitchFamily="2" charset="0"/>
          <a:ea typeface="+mj-ea"/>
          <a:cs typeface="+mj-cs"/>
        </a:defRPr>
      </a:lvl1pPr>
    </p:titleStyle>
    <p:bodyStyle>
      <a:lvl1pPr marL="0" indent="0" algn="l" defTabSz="914400" rtl="0" eaLnBrk="1" latinLnBrk="0" hangingPunct="1">
        <a:lnSpc>
          <a:spcPct val="150000"/>
        </a:lnSpc>
        <a:spcBef>
          <a:spcPts val="1000"/>
        </a:spcBef>
        <a:spcAft>
          <a:spcPts val="600"/>
        </a:spcAft>
        <a:buFontTx/>
        <a:buNone/>
        <a:defRPr sz="1800" b="1" i="0" kern="1200" baseline="0">
          <a:solidFill>
            <a:schemeClr val="tx1"/>
          </a:solidFill>
          <a:latin typeface="Montserrat Medium" pitchFamily="2" charset="77"/>
          <a:ea typeface="+mn-ea"/>
          <a:cs typeface="+mn-cs"/>
        </a:defRPr>
      </a:lvl1pPr>
      <a:lvl2pPr marL="0" indent="-180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800" kern="1200" baseline="0">
          <a:solidFill>
            <a:schemeClr val="tx1"/>
          </a:solidFill>
          <a:latin typeface="Montserrat Medium" pitchFamily="2" charset="77"/>
          <a:ea typeface="+mn-ea"/>
          <a:cs typeface="+mn-cs"/>
        </a:defRPr>
      </a:lvl2pPr>
      <a:lvl3pPr marL="360000" indent="-216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600" kern="1200" baseline="0">
          <a:solidFill>
            <a:schemeClr val="tx1"/>
          </a:solidFill>
          <a:latin typeface="Montserrat Medium" pitchFamily="2" charset="77"/>
          <a:ea typeface="+mn-ea"/>
          <a:cs typeface="+mn-cs"/>
        </a:defRPr>
      </a:lvl3pPr>
      <a:lvl4pPr marL="540000" indent="-180000" algn="l" defTabSz="914400" rtl="0" eaLnBrk="1" latinLnBrk="0" hangingPunct="1">
        <a:lnSpc>
          <a:spcPct val="150000"/>
        </a:lnSpc>
        <a:spcBef>
          <a:spcPts val="500"/>
        </a:spcBef>
        <a:spcAft>
          <a:spcPts val="600"/>
        </a:spcAft>
        <a:buClr>
          <a:schemeClr val="accent1"/>
        </a:buClr>
        <a:buSzPct val="50000"/>
        <a:buFont typeface="Montserrat" panose="00000500000000000000" pitchFamily="2" charset="0"/>
        <a:buChar char="»"/>
        <a:defRPr sz="1400" kern="1200" baseline="0">
          <a:solidFill>
            <a:schemeClr val="tx1"/>
          </a:solidFill>
          <a:latin typeface="Montserrat Medium" pitchFamily="2" charset="77"/>
          <a:ea typeface="+mn-ea"/>
          <a:cs typeface="+mn-cs"/>
        </a:defRPr>
      </a:lvl4pPr>
      <a:lvl5pPr marL="720000" indent="-162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050" kern="1200" baseline="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dresearch.edu.au/guides-resources/practice-resources/classroom-management-professional-learn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Resource%20development/Production/6.%20School%20leader%20resources/Presentations%20and%20PL/design%20v2%20(final%20from%20ESA)/Image%20credit:&#160;iStock.com/Caiaimage/Chris%20Ryan" TargetMode="External"/><Relationship Id="rId4" Type="http://schemas.openxmlformats.org/officeDocument/2006/relationships/image" Target="file:////Volumes/Big%20Storage/0_For%20MacBook%20Pro%20Changeover/ESA%20Design/0_2024%20WIP/AERO/0_TO%20DO%201212/iStock-534576621.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EC89-C663-9E93-CEDB-01388E43C789}"/>
              </a:ext>
            </a:extLst>
          </p:cNvPr>
          <p:cNvSpPr>
            <a:spLocks noGrp="1"/>
          </p:cNvSpPr>
          <p:nvPr>
            <p:ph type="title"/>
          </p:nvPr>
        </p:nvSpPr>
        <p:spPr>
          <a:xfrm>
            <a:off x="656948" y="413356"/>
            <a:ext cx="9426166" cy="2542416"/>
          </a:xfrm>
        </p:spPr>
        <p:txBody>
          <a:bodyPr>
            <a:normAutofit/>
          </a:bodyPr>
          <a:lstStyle/>
          <a:p>
            <a:pPr>
              <a:lnSpc>
                <a:spcPct val="120000"/>
              </a:lnSpc>
            </a:pPr>
            <a:r>
              <a:rPr lang="en-AU" sz="2800" dirty="0">
                <a:solidFill>
                  <a:schemeClr val="bg1"/>
                </a:solidFill>
                <a:latin typeface="+mj-lt"/>
                <a:ea typeface="Lato Bold" panose="020F0502020204030203" pitchFamily="34" charset="0"/>
                <a:cs typeface="Lato Bold" panose="020F0502020204030203" pitchFamily="34" charset="0"/>
              </a:rPr>
              <a:t>Before</a:t>
            </a:r>
            <a:r>
              <a:rPr lang="en-US" sz="2800" dirty="0">
                <a:solidFill>
                  <a:schemeClr val="bg1"/>
                </a:solidFill>
                <a:latin typeface="+mj-lt"/>
                <a:ea typeface="Lato Bold" panose="020F0502020204030203" pitchFamily="34" charset="0"/>
                <a:cs typeface="Lato Bold" panose="020F0502020204030203" pitchFamily="34" charset="0"/>
              </a:rPr>
              <a:t> using this slide deck, please read AERO's practice resource, </a:t>
            </a:r>
            <a:r>
              <a:rPr lang="en-US" sz="2800" b="1" u="sng" dirty="0">
                <a:solidFill>
                  <a:schemeClr val="bg1"/>
                </a:solidFill>
                <a:latin typeface="+mj-lt"/>
                <a:ea typeface="Lato Bold" panose="020F0502020204030203" pitchFamily="34" charset="0"/>
                <a:cs typeface="Lato Bold" panose="020F0502020204030203" pitchFamily="34" charset="0"/>
                <a:hlinkClick r:id="rId3"/>
              </a:rPr>
              <a:t>A Whole School Approach to Classroom Management: Facilitation Guide</a:t>
            </a:r>
            <a:r>
              <a:rPr lang="en-US" sz="2800" dirty="0">
                <a:solidFill>
                  <a:schemeClr val="bg1"/>
                </a:solidFill>
                <a:latin typeface="+mj-lt"/>
                <a:ea typeface="Lato Bold" panose="020F0502020204030203" pitchFamily="34" charset="0"/>
                <a:cs typeface="Lato Bold" panose="020F0502020204030203" pitchFamily="34" charset="0"/>
              </a:rPr>
              <a:t>, and follow the instructions for preparing this slide deck.</a:t>
            </a:r>
            <a:endParaRPr lang="en-AU" dirty="0"/>
          </a:p>
        </p:txBody>
      </p:sp>
    </p:spTree>
    <p:extLst>
      <p:ext uri="{BB962C8B-B14F-4D97-AF65-F5344CB8AC3E}">
        <p14:creationId xmlns:p14="http://schemas.microsoft.com/office/powerpoint/2010/main" val="313054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0BA9CFD-B8A1-F2C0-5297-8EF19E106363}"/>
              </a:ext>
            </a:extLst>
          </p:cNvPr>
          <p:cNvSpPr>
            <a:spLocks noGrp="1"/>
          </p:cNvSpPr>
          <p:nvPr>
            <p:ph type="title"/>
          </p:nvPr>
        </p:nvSpPr>
        <p:spPr>
          <a:xfrm>
            <a:off x="631595" y="403210"/>
            <a:ext cx="6627446" cy="760567"/>
          </a:xfrm>
        </p:spPr>
        <p:txBody>
          <a:bodyPr>
            <a:normAutofit/>
          </a:bodyPr>
          <a:lstStyle/>
          <a:p>
            <a:r>
              <a:rPr lang="en-AU" dirty="0"/>
              <a:t>Circulation</a:t>
            </a:r>
          </a:p>
        </p:txBody>
      </p:sp>
      <p:sp>
        <p:nvSpPr>
          <p:cNvPr id="6" name="TextBox 5">
            <a:extLst>
              <a:ext uri="{FF2B5EF4-FFF2-40B4-BE49-F238E27FC236}">
                <a16:creationId xmlns:a16="http://schemas.microsoft.com/office/drawing/2014/main" id="{DAB58B3C-B808-894B-C28A-E6DE74C452FD}"/>
              </a:ext>
            </a:extLst>
          </p:cNvPr>
          <p:cNvSpPr txBox="1"/>
          <p:nvPr/>
        </p:nvSpPr>
        <p:spPr>
          <a:xfrm>
            <a:off x="634998" y="1784195"/>
            <a:ext cx="6627447" cy="1452963"/>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400" b="1" dirty="0">
                <a:solidFill>
                  <a:schemeClr val="accent1"/>
                </a:solidFill>
                <a:latin typeface="Montserrat"/>
              </a:rPr>
              <a:t>What is it?</a:t>
            </a:r>
          </a:p>
          <a:p>
            <a:pPr>
              <a:spcAft>
                <a:spcPts val="1200"/>
              </a:spcAft>
            </a:pPr>
            <a:r>
              <a:rPr lang="en-AU" sz="2000" dirty="0">
                <a:solidFill>
                  <a:srgbClr val="002F5E"/>
                </a:solidFill>
                <a:latin typeface="Montserrat" panose="00000500000000000000" pitchFamily="2" charset="0"/>
              </a:rPr>
              <a:t>Systematically moving around the classroom and standing in key places to observe and actively interact with students. </a:t>
            </a:r>
          </a:p>
        </p:txBody>
      </p:sp>
      <p:sp>
        <p:nvSpPr>
          <p:cNvPr id="7" name="TextBox 6">
            <a:extLst>
              <a:ext uri="{FF2B5EF4-FFF2-40B4-BE49-F238E27FC236}">
                <a16:creationId xmlns:a16="http://schemas.microsoft.com/office/drawing/2014/main" id="{C5210E15-50AB-9288-B7A8-C70E792D117F}"/>
              </a:ext>
            </a:extLst>
          </p:cNvPr>
          <p:cNvSpPr txBox="1"/>
          <p:nvPr/>
        </p:nvSpPr>
        <p:spPr>
          <a:xfrm>
            <a:off x="634999" y="3512634"/>
            <a:ext cx="6627446" cy="3030859"/>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400" b="1" dirty="0">
                <a:solidFill>
                  <a:schemeClr val="accent1"/>
                </a:solidFill>
                <a:latin typeface="Montserrat"/>
              </a:rPr>
              <a:t>Why do we use it?</a:t>
            </a:r>
          </a:p>
          <a:p>
            <a:pPr>
              <a:spcAft>
                <a:spcPts val="1200"/>
              </a:spcAft>
            </a:pPr>
            <a:r>
              <a:rPr lang="en-AU" sz="2000" dirty="0">
                <a:solidFill>
                  <a:srgbClr val="002F5E"/>
                </a:solidFill>
                <a:latin typeface="Montserrat"/>
              </a:rPr>
              <a:t>To intentionally:</a:t>
            </a:r>
          </a:p>
          <a:p>
            <a:pPr marL="342900" indent="-342900">
              <a:spcAft>
                <a:spcPts val="800"/>
              </a:spcAft>
              <a:buSzPct val="150000"/>
              <a:buFont typeface="Montserrat" panose="00000500000000000000" pitchFamily="2" charset="0"/>
              <a:buChar char="•"/>
            </a:pPr>
            <a:r>
              <a:rPr lang="en-AU" sz="2000" dirty="0">
                <a:solidFill>
                  <a:srgbClr val="002F5E"/>
                </a:solidFill>
                <a:latin typeface="Montserrat"/>
              </a:rPr>
              <a:t>monitor</a:t>
            </a:r>
          </a:p>
          <a:p>
            <a:pPr marL="342900" indent="-342900">
              <a:spcAft>
                <a:spcPts val="800"/>
              </a:spcAft>
              <a:buSzPct val="150000"/>
              <a:buFont typeface="Montserrat" panose="00000500000000000000" pitchFamily="2" charset="0"/>
              <a:buChar char="•"/>
            </a:pPr>
            <a:r>
              <a:rPr lang="en-AU" sz="2000" dirty="0">
                <a:solidFill>
                  <a:srgbClr val="002F5E"/>
                </a:solidFill>
                <a:latin typeface="Montserrat"/>
              </a:rPr>
              <a:t>connect with</a:t>
            </a:r>
          </a:p>
          <a:p>
            <a:pPr marL="342900" indent="-342900">
              <a:spcAft>
                <a:spcPts val="800"/>
              </a:spcAft>
              <a:buSzPct val="150000"/>
              <a:buFont typeface="Montserrat" panose="00000500000000000000" pitchFamily="2" charset="0"/>
              <a:buChar char="•"/>
            </a:pPr>
            <a:r>
              <a:rPr lang="en-AU" sz="2000" dirty="0">
                <a:solidFill>
                  <a:srgbClr val="002F5E"/>
                </a:solidFill>
                <a:latin typeface="Montserrat"/>
              </a:rPr>
              <a:t>encourage</a:t>
            </a:r>
          </a:p>
          <a:p>
            <a:pPr marL="342900" indent="-342900">
              <a:spcAft>
                <a:spcPts val="800"/>
              </a:spcAft>
              <a:buSzPct val="150000"/>
              <a:buFont typeface="Montserrat" panose="00000500000000000000" pitchFamily="2" charset="0"/>
              <a:buChar char="•"/>
            </a:pPr>
            <a:r>
              <a:rPr lang="en-AU" sz="2000" dirty="0">
                <a:solidFill>
                  <a:srgbClr val="002F5E"/>
                </a:solidFill>
                <a:latin typeface="Montserrat"/>
              </a:rPr>
              <a:t>guide </a:t>
            </a:r>
          </a:p>
          <a:p>
            <a:pPr marL="342900" indent="-342900">
              <a:spcAft>
                <a:spcPts val="800"/>
              </a:spcAft>
              <a:buSzPct val="150000"/>
              <a:buFont typeface="Montserrat" panose="00000500000000000000" pitchFamily="2" charset="0"/>
              <a:buChar char="•"/>
            </a:pPr>
            <a:r>
              <a:rPr lang="en-AU" sz="2000" dirty="0">
                <a:solidFill>
                  <a:srgbClr val="002F5E"/>
                </a:solidFill>
                <a:latin typeface="Montserrat"/>
              </a:rPr>
              <a:t>and support all students.</a:t>
            </a:r>
          </a:p>
        </p:txBody>
      </p:sp>
      <p:sp>
        <p:nvSpPr>
          <p:cNvPr id="3" name="Rectangle 2">
            <a:extLst>
              <a:ext uri="{FF2B5EF4-FFF2-40B4-BE49-F238E27FC236}">
                <a16:creationId xmlns:a16="http://schemas.microsoft.com/office/drawing/2014/main" id="{2E0DF7BF-7B8E-3DF7-7577-6B778B4F572C}"/>
              </a:ext>
              <a:ext uri="{C183D7F6-B498-43B3-948B-1728B52AA6E4}">
                <adec:decorative xmlns:adec="http://schemas.microsoft.com/office/drawing/2017/decorative" val="1"/>
              </a:ext>
            </a:extLst>
          </p:cNvPr>
          <p:cNvSpPr/>
          <p:nvPr/>
        </p:nvSpPr>
        <p:spPr>
          <a:xfrm>
            <a:off x="7933765" y="0"/>
            <a:ext cx="425823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2400" dirty="0"/>
          </a:p>
          <a:p>
            <a:endParaRPr lang="en-AU" sz="2400" dirty="0"/>
          </a:p>
          <a:p>
            <a:pPr algn="ctr"/>
            <a:endParaRPr lang="en-AU" sz="2400" dirty="0"/>
          </a:p>
        </p:txBody>
      </p:sp>
      <p:sp>
        <p:nvSpPr>
          <p:cNvPr id="4" name="Rectangle 3">
            <a:extLst>
              <a:ext uri="{FF2B5EF4-FFF2-40B4-BE49-F238E27FC236}">
                <a16:creationId xmlns:a16="http://schemas.microsoft.com/office/drawing/2014/main" id="{44457C9B-AFC9-DD3A-32BC-5EEE578485A0}"/>
              </a:ext>
            </a:extLst>
          </p:cNvPr>
          <p:cNvSpPr/>
          <p:nvPr/>
        </p:nvSpPr>
        <p:spPr>
          <a:xfrm>
            <a:off x="8102198" y="574024"/>
            <a:ext cx="3921368" cy="418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Aft>
                <a:spcPts val="1400"/>
              </a:spcAft>
              <a:defRPr/>
            </a:pPr>
            <a:r>
              <a:rPr lang="en-AU" sz="2000" dirty="0">
                <a:ea typeface="+mn-lt"/>
                <a:cs typeface="+mn-lt"/>
              </a:rPr>
              <a:t>How has your </a:t>
            </a:r>
            <a:br>
              <a:rPr lang="en-AU" sz="2000" dirty="0">
                <a:ea typeface="+mn-lt"/>
                <a:cs typeface="+mn-lt"/>
              </a:rPr>
            </a:br>
            <a:r>
              <a:rPr lang="en-AU" sz="2000" dirty="0">
                <a:ea typeface="+mn-lt"/>
                <a:cs typeface="+mn-lt"/>
              </a:rPr>
              <a:t>circulation practice changed over time? </a:t>
            </a:r>
          </a:p>
          <a:p>
            <a:pPr>
              <a:lnSpc>
                <a:spcPct val="120000"/>
              </a:lnSpc>
              <a:spcAft>
                <a:spcPts val="1400"/>
              </a:spcAft>
              <a:defRPr/>
            </a:pPr>
            <a:r>
              <a:rPr lang="en-AU" sz="2000" dirty="0">
                <a:ea typeface="+mn-lt"/>
                <a:cs typeface="+mn-lt"/>
              </a:rPr>
              <a:t>What effect does circulation have </a:t>
            </a:r>
            <a:br>
              <a:rPr lang="en-AU" sz="2000" dirty="0">
                <a:ea typeface="+mn-lt"/>
                <a:cs typeface="+mn-lt"/>
              </a:rPr>
            </a:br>
            <a:r>
              <a:rPr lang="en-AU" sz="2000" dirty="0">
                <a:ea typeface="+mn-lt"/>
                <a:cs typeface="+mn-lt"/>
              </a:rPr>
              <a:t>in your </a:t>
            </a:r>
            <a:r>
              <a:rPr lang="en-AU" sz="2000" dirty="0"/>
              <a:t>classrooms?</a:t>
            </a:r>
          </a:p>
          <a:p>
            <a:pPr>
              <a:lnSpc>
                <a:spcPct val="120000"/>
              </a:lnSpc>
              <a:spcAft>
                <a:spcPts val="1400"/>
              </a:spcAft>
              <a:defRPr/>
            </a:pPr>
            <a:r>
              <a:rPr lang="en-AU" sz="2000" dirty="0">
                <a:solidFill>
                  <a:schemeClr val="bg1"/>
                </a:solidFill>
              </a:rPr>
              <a:t>When did circulation prevent, or </a:t>
            </a:r>
            <a:r>
              <a:rPr lang="en-AU" sz="2000" b="1" dirty="0">
                <a:solidFill>
                  <a:schemeClr val="bg1"/>
                </a:solidFill>
              </a:rPr>
              <a:t>could </a:t>
            </a:r>
            <a:br>
              <a:rPr lang="en-AU" sz="2000" b="1" dirty="0">
                <a:solidFill>
                  <a:schemeClr val="bg1"/>
                </a:solidFill>
              </a:rPr>
            </a:br>
            <a:r>
              <a:rPr lang="en-AU" sz="2000" dirty="0">
                <a:solidFill>
                  <a:schemeClr val="bg1"/>
                </a:solidFill>
              </a:rPr>
              <a:t>have</a:t>
            </a:r>
            <a:r>
              <a:rPr lang="en-AU" sz="2000" b="1" dirty="0">
                <a:solidFill>
                  <a:schemeClr val="bg1"/>
                </a:solidFill>
              </a:rPr>
              <a:t> </a:t>
            </a:r>
            <a:r>
              <a:rPr lang="en-AU" sz="2000" dirty="0">
                <a:solidFill>
                  <a:schemeClr val="bg1"/>
                </a:solidFill>
              </a:rPr>
              <a:t>prevented, </a:t>
            </a:r>
            <a:br>
              <a:rPr lang="en-AU" sz="2000" dirty="0">
                <a:solidFill>
                  <a:schemeClr val="bg1"/>
                </a:solidFill>
              </a:rPr>
            </a:br>
            <a:r>
              <a:rPr lang="en-AU" sz="2000" dirty="0">
                <a:solidFill>
                  <a:schemeClr val="bg1"/>
                </a:solidFill>
              </a:rPr>
              <a:t>behaviour errors?</a:t>
            </a:r>
          </a:p>
        </p:txBody>
      </p:sp>
      <p:pic>
        <p:nvPicPr>
          <p:cNvPr id="9" name="Content Placeholder 31">
            <a:extLst>
              <a:ext uri="{FF2B5EF4-FFF2-40B4-BE49-F238E27FC236}">
                <a16:creationId xmlns:a16="http://schemas.microsoft.com/office/drawing/2014/main" id="{EF23C63E-D2D7-967B-EEC3-0EB6F0B5A0B4}"/>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9700949" y="4761344"/>
            <a:ext cx="2147865" cy="2096655"/>
          </a:xfrm>
          <a:prstGeom prst="rect">
            <a:avLst/>
          </a:prstGeom>
        </p:spPr>
      </p:pic>
    </p:spTree>
    <p:extLst>
      <p:ext uri="{BB962C8B-B14F-4D97-AF65-F5344CB8AC3E}">
        <p14:creationId xmlns:p14="http://schemas.microsoft.com/office/powerpoint/2010/main" val="13591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E4DE9E-F42F-81C1-CB99-1067A41E47D8}"/>
              </a:ext>
            </a:extLst>
          </p:cNvPr>
          <p:cNvSpPr>
            <a:spLocks noGrp="1"/>
          </p:cNvSpPr>
          <p:nvPr>
            <p:ph type="title"/>
          </p:nvPr>
        </p:nvSpPr>
        <p:spPr>
          <a:xfrm>
            <a:off x="631594" y="403210"/>
            <a:ext cx="10934329" cy="760567"/>
          </a:xfrm>
        </p:spPr>
        <p:txBody>
          <a:bodyPr>
            <a:normAutofit/>
          </a:bodyPr>
          <a:lstStyle/>
          <a:p>
            <a:r>
              <a:rPr lang="en-AU" dirty="0"/>
              <a:t>Examples of effective circulation</a:t>
            </a:r>
          </a:p>
        </p:txBody>
      </p:sp>
      <p:sp>
        <p:nvSpPr>
          <p:cNvPr id="3" name="TextBox 2">
            <a:extLst>
              <a:ext uri="{FF2B5EF4-FFF2-40B4-BE49-F238E27FC236}">
                <a16:creationId xmlns:a16="http://schemas.microsoft.com/office/drawing/2014/main" id="{5483C14C-708F-5D78-466D-3848B1C84650}"/>
              </a:ext>
            </a:extLst>
          </p:cNvPr>
          <p:cNvSpPr txBox="1"/>
          <p:nvPr/>
        </p:nvSpPr>
        <p:spPr>
          <a:xfrm>
            <a:off x="2051222" y="3048642"/>
            <a:ext cx="8130746" cy="1200329"/>
          </a:xfrm>
          <a:prstGeom prst="rect">
            <a:avLst/>
          </a:prstGeom>
        </p:spPr>
        <p:txBody>
          <a:bodyPr vert="horz" wrap="square" lIns="91440" tIns="45720" rIns="91440" bIns="45720" rtlCol="0" anchor="ctr">
            <a:spAutoFit/>
          </a:bodyPr>
          <a:lstStyle/>
          <a:p>
            <a:pPr algn="ctr"/>
            <a:r>
              <a:rPr lang="en-AU" sz="3600" b="0" i="0" spc="0" baseline="0" dirty="0">
                <a:solidFill>
                  <a:schemeClr val="accent1"/>
                </a:solidFill>
                <a:latin typeface="Montserrat Medium"/>
              </a:rPr>
              <a:t>AERO video </a:t>
            </a:r>
            <a:r>
              <a:rPr lang="en-AU" sz="3600" dirty="0">
                <a:solidFill>
                  <a:schemeClr val="accent1"/>
                </a:solidFill>
                <a:latin typeface="Montserrat Medium"/>
              </a:rPr>
              <a:t>example of</a:t>
            </a:r>
            <a:r>
              <a:rPr lang="en-AU" sz="3600" b="0" i="0" spc="0" baseline="0" dirty="0">
                <a:solidFill>
                  <a:schemeClr val="accent1"/>
                </a:solidFill>
                <a:latin typeface="Montserrat Medium"/>
              </a:rPr>
              <a:t> practice: Circulation.</a:t>
            </a:r>
          </a:p>
        </p:txBody>
      </p:sp>
    </p:spTree>
    <p:extLst>
      <p:ext uri="{BB962C8B-B14F-4D97-AF65-F5344CB8AC3E}">
        <p14:creationId xmlns:p14="http://schemas.microsoft.com/office/powerpoint/2010/main" val="366957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B178C-1129-1132-451D-A57FB0A26800}"/>
              </a:ext>
            </a:extLst>
          </p:cNvPr>
          <p:cNvSpPr>
            <a:spLocks noGrp="1"/>
          </p:cNvSpPr>
          <p:nvPr>
            <p:ph type="title"/>
          </p:nvPr>
        </p:nvSpPr>
        <p:spPr>
          <a:xfrm>
            <a:off x="631594" y="403210"/>
            <a:ext cx="5284449" cy="760567"/>
          </a:xfrm>
        </p:spPr>
        <p:txBody>
          <a:bodyPr>
            <a:normAutofit/>
          </a:bodyPr>
          <a:lstStyle/>
          <a:p>
            <a:r>
              <a:rPr lang="en-AU" dirty="0"/>
              <a:t>Reflection</a:t>
            </a:r>
          </a:p>
        </p:txBody>
      </p:sp>
      <p:sp>
        <p:nvSpPr>
          <p:cNvPr id="17" name="TextBox 16">
            <a:extLst>
              <a:ext uri="{FF2B5EF4-FFF2-40B4-BE49-F238E27FC236}">
                <a16:creationId xmlns:a16="http://schemas.microsoft.com/office/drawing/2014/main" id="{E8C3D790-CE32-4AB3-B43A-BA5A2298A104}"/>
              </a:ext>
            </a:extLst>
          </p:cNvPr>
          <p:cNvSpPr txBox="1"/>
          <p:nvPr/>
        </p:nvSpPr>
        <p:spPr>
          <a:xfrm>
            <a:off x="635317" y="1670139"/>
            <a:ext cx="5284450" cy="4285853"/>
          </a:xfrm>
          <a:prstGeom prst="rect">
            <a:avLst/>
          </a:prstGeom>
          <a:noFill/>
        </p:spPr>
        <p:txBody>
          <a:bodyPr wrap="square" lIns="91440" tIns="45720" rIns="91440" bIns="45720" rtlCol="0" anchor="t">
            <a:spAutoFit/>
          </a:bodyPr>
          <a:lstStyle/>
          <a:p>
            <a:pPr marL="285750" indent="-285750" fontAlgn="base">
              <a:lnSpc>
                <a:spcPct val="120000"/>
              </a:lnSpc>
              <a:spcAft>
                <a:spcPts val="600"/>
              </a:spcAft>
              <a:buClr>
                <a:schemeClr val="bg1"/>
              </a:buClr>
              <a:buSzPct val="150000"/>
              <a:buFont typeface="Montserrat" panose="00000500000000000000" pitchFamily="2" charset="0"/>
              <a:buChar char="•"/>
            </a:pPr>
            <a:r>
              <a:rPr lang="en-AU" dirty="0">
                <a:solidFill>
                  <a:schemeClr val="bg1"/>
                </a:solidFill>
                <a:latin typeface="Montserrat"/>
              </a:rPr>
              <a:t>What are my key takeaways from </a:t>
            </a:r>
            <a:br>
              <a:rPr lang="en-AU" dirty="0">
                <a:solidFill>
                  <a:schemeClr val="bg1"/>
                </a:solidFill>
                <a:latin typeface="Montserrat"/>
              </a:rPr>
            </a:br>
            <a:r>
              <a:rPr lang="en-AU" dirty="0">
                <a:solidFill>
                  <a:schemeClr val="bg1"/>
                </a:solidFill>
                <a:latin typeface="Montserrat"/>
              </a:rPr>
              <a:t>the example or examples I have </a:t>
            </a:r>
            <a:br>
              <a:rPr lang="en-AU" dirty="0">
                <a:solidFill>
                  <a:schemeClr val="bg1"/>
                </a:solidFill>
                <a:latin typeface="Montserrat"/>
              </a:rPr>
            </a:br>
            <a:r>
              <a:rPr lang="en-AU" dirty="0">
                <a:solidFill>
                  <a:schemeClr val="bg1"/>
                </a:solidFill>
                <a:latin typeface="Montserrat"/>
              </a:rPr>
              <a:t>just watched?</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dirty="0">
                <a:solidFill>
                  <a:schemeClr val="bg1"/>
                </a:solidFill>
                <a:latin typeface="Montserrat"/>
              </a:rPr>
              <a:t>To what extent do I incorporate the elements for success when I circulate?</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dirty="0">
                <a:solidFill>
                  <a:schemeClr val="bg1"/>
                </a:solidFill>
                <a:latin typeface="Montserrat"/>
              </a:rPr>
              <a:t>Are there specific areas in my classroom(s), or aspects of circulation, that need additional attention?</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dirty="0">
                <a:solidFill>
                  <a:schemeClr val="bg1"/>
                </a:solidFill>
                <a:latin typeface="Montserrat"/>
              </a:rPr>
              <a:t>Does the layout of my classroom support effective circulation? What changes, </a:t>
            </a:r>
            <a:br>
              <a:rPr lang="en-AU" dirty="0">
                <a:solidFill>
                  <a:schemeClr val="bg1"/>
                </a:solidFill>
                <a:latin typeface="Montserrat"/>
              </a:rPr>
            </a:br>
            <a:r>
              <a:rPr lang="en-AU" dirty="0">
                <a:solidFill>
                  <a:schemeClr val="bg1"/>
                </a:solidFill>
                <a:latin typeface="Montserrat"/>
              </a:rPr>
              <a:t>if any, could be made to better support effective circulation?</a:t>
            </a:r>
          </a:p>
        </p:txBody>
      </p:sp>
      <p:sp>
        <p:nvSpPr>
          <p:cNvPr id="3" name="TextBox 2">
            <a:extLst>
              <a:ext uri="{FF2B5EF4-FFF2-40B4-BE49-F238E27FC236}">
                <a16:creationId xmlns:a16="http://schemas.microsoft.com/office/drawing/2014/main" id="{18B75206-BB29-FAB5-DA5B-EB9BA761C22A}"/>
              </a:ext>
            </a:extLst>
          </p:cNvPr>
          <p:cNvSpPr txBox="1"/>
          <p:nvPr/>
        </p:nvSpPr>
        <p:spPr>
          <a:xfrm>
            <a:off x="6312877" y="1006679"/>
            <a:ext cx="5501328" cy="5448111"/>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dirty="0"/>
              <a:t>Elements for success</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Ensure your circulation has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a specific focus.</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Pause and scan before circulating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the classroom.</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Ensure you can see the majority of the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class as you move around the room.</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Scan while you circulate to monitor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all students.</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Finish where you started, pause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and scan.</a:t>
            </a:r>
          </a:p>
          <a:p>
            <a:pPr marL="285750" indent="-285750">
              <a:spcAft>
                <a:spcPts val="600"/>
              </a:spcAft>
              <a:buSzPct val="150000"/>
              <a:buFont typeface="Montserrat" panose="00000500000000000000" pitchFamily="2" charset="0"/>
              <a:buChar char="•"/>
            </a:pPr>
            <a:r>
              <a:rPr lang="en-AU" sz="1800" b="0" dirty="0">
                <a:solidFill>
                  <a:srgbClr val="002F5E"/>
                </a:solidFill>
                <a:latin typeface="Montserrat" panose="00000500000000000000" pitchFamily="2" charset="0"/>
              </a:rPr>
              <a:t>As your practice develops, consider combining more than one focus </a:t>
            </a:r>
            <a:br>
              <a:rPr lang="en-AU" sz="1800" b="0" dirty="0">
                <a:solidFill>
                  <a:srgbClr val="002F5E"/>
                </a:solidFill>
                <a:latin typeface="Montserrat" panose="00000500000000000000" pitchFamily="2" charset="0"/>
              </a:rPr>
            </a:br>
            <a:r>
              <a:rPr lang="en-AU" sz="1800" b="0" dirty="0">
                <a:solidFill>
                  <a:srgbClr val="002F5E"/>
                </a:solidFill>
                <a:latin typeface="Montserrat" panose="00000500000000000000" pitchFamily="2" charset="0"/>
              </a:rPr>
              <a:t>for circulation.</a:t>
            </a:r>
            <a:endParaRPr lang="en-AU" sz="1800" dirty="0"/>
          </a:p>
        </p:txBody>
      </p:sp>
    </p:spTree>
    <p:extLst>
      <p:ext uri="{BB962C8B-B14F-4D97-AF65-F5344CB8AC3E}">
        <p14:creationId xmlns:p14="http://schemas.microsoft.com/office/powerpoint/2010/main" val="327715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5F2EA-5EC6-E551-9FF8-78BA9DD49AE1}"/>
              </a:ext>
            </a:extLst>
          </p:cNvPr>
          <p:cNvSpPr>
            <a:spLocks noGrp="1"/>
          </p:cNvSpPr>
          <p:nvPr>
            <p:ph type="title"/>
          </p:nvPr>
        </p:nvSpPr>
        <p:spPr>
          <a:xfrm>
            <a:off x="631595" y="403210"/>
            <a:ext cx="10934329" cy="760567"/>
          </a:xfrm>
        </p:spPr>
        <p:txBody>
          <a:bodyPr>
            <a:normAutofit/>
          </a:bodyPr>
          <a:lstStyle/>
          <a:p>
            <a:r>
              <a:rPr lang="en-AU" dirty="0"/>
              <a:t>Planning circulation routes</a:t>
            </a:r>
          </a:p>
        </p:txBody>
      </p:sp>
      <p:sp>
        <p:nvSpPr>
          <p:cNvPr id="8" name="TextBox 7">
            <a:extLst>
              <a:ext uri="{FF2B5EF4-FFF2-40B4-BE49-F238E27FC236}">
                <a16:creationId xmlns:a16="http://schemas.microsoft.com/office/drawing/2014/main" id="{EFEEDEE2-52F7-05C8-4AAF-81F3FBE2347E}"/>
              </a:ext>
            </a:extLst>
          </p:cNvPr>
          <p:cNvSpPr txBox="1"/>
          <p:nvPr/>
        </p:nvSpPr>
        <p:spPr>
          <a:xfrm>
            <a:off x="634999" y="1745784"/>
            <a:ext cx="10320216" cy="4735221"/>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lnSpc>
                <a:spcPts val="2800"/>
              </a:lnSpc>
              <a:buSzPct val="150000"/>
              <a:buFont typeface="Montserrat" panose="00000500000000000000" pitchFamily="2" charset="0"/>
              <a:buChar char="•"/>
            </a:pPr>
            <a:r>
              <a:rPr lang="en-AU" dirty="0"/>
              <a:t>Use a printed seating plan of your classroom or draw one.</a:t>
            </a:r>
          </a:p>
          <a:p>
            <a:pPr>
              <a:lnSpc>
                <a:spcPts val="2800"/>
              </a:lnSpc>
              <a:buSzPct val="150000"/>
              <a:buFont typeface="Montserrat" panose="00000500000000000000" pitchFamily="2" charset="0"/>
              <a:buChar char="•"/>
            </a:pPr>
            <a:r>
              <a:rPr lang="en-AU" dirty="0"/>
              <a:t>Plan and draw your first route around the classroom to focus on students who may require support to start learning tasks. </a:t>
            </a:r>
          </a:p>
          <a:p>
            <a:pPr>
              <a:lnSpc>
                <a:spcPts val="2800"/>
              </a:lnSpc>
              <a:buSzPct val="150000"/>
              <a:buFont typeface="Montserrat" panose="00000500000000000000" pitchFamily="2" charset="0"/>
              <a:buChar char="•"/>
            </a:pPr>
            <a:r>
              <a:rPr lang="en-AU" dirty="0"/>
              <a:t>Select the focus for your second circulation from the list below:</a:t>
            </a:r>
          </a:p>
          <a:p>
            <a:pPr lvl="1">
              <a:lnSpc>
                <a:spcPts val="2800"/>
              </a:lnSpc>
              <a:buFont typeface="Montserrat" panose="00000500000000000000" pitchFamily="2" charset="0"/>
              <a:buChar char="–"/>
            </a:pPr>
            <a:r>
              <a:rPr lang="en-AU" dirty="0"/>
              <a:t>acknowledging students demonstrating the behaviour expected of them and praising students exceeding expectations specific to them</a:t>
            </a:r>
          </a:p>
          <a:p>
            <a:pPr lvl="1">
              <a:lnSpc>
                <a:spcPts val="2800"/>
              </a:lnSpc>
              <a:buFont typeface="Montserrat" panose="00000500000000000000" pitchFamily="2" charset="0"/>
              <a:buChar char="–"/>
            </a:pPr>
            <a:r>
              <a:rPr lang="en-AU" dirty="0"/>
              <a:t>encouraging appropriate and respectful peer interactions</a:t>
            </a:r>
          </a:p>
          <a:p>
            <a:pPr lvl="1">
              <a:lnSpc>
                <a:spcPts val="2800"/>
              </a:lnSpc>
              <a:buFont typeface="Montserrat" panose="00000500000000000000" pitchFamily="2" charset="0"/>
              <a:buChar char="–"/>
            </a:pPr>
            <a:r>
              <a:rPr lang="en-AU" dirty="0"/>
              <a:t>providing additional guidance and support</a:t>
            </a:r>
          </a:p>
          <a:p>
            <a:pPr lvl="1">
              <a:lnSpc>
                <a:spcPts val="2800"/>
              </a:lnSpc>
              <a:buFont typeface="Montserrat" panose="00000500000000000000" pitchFamily="2" charset="0"/>
              <a:buChar char="–"/>
            </a:pPr>
            <a:r>
              <a:rPr lang="en-AU" dirty="0"/>
              <a:t>helping solve problems hindering students’ active participation in the learning task.</a:t>
            </a:r>
          </a:p>
          <a:p>
            <a:pPr>
              <a:lnSpc>
                <a:spcPts val="2800"/>
              </a:lnSpc>
              <a:buSzPct val="150000"/>
              <a:buFont typeface="Montserrat" panose="00000500000000000000" pitchFamily="2" charset="0"/>
              <a:buChar char="•"/>
            </a:pPr>
            <a:r>
              <a:rPr lang="en-AU" dirty="0"/>
              <a:t>Plan and draw the route for your second circulation.</a:t>
            </a:r>
          </a:p>
        </p:txBody>
      </p:sp>
    </p:spTree>
    <p:extLst>
      <p:ext uri="{BB962C8B-B14F-4D97-AF65-F5344CB8AC3E}">
        <p14:creationId xmlns:p14="http://schemas.microsoft.com/office/powerpoint/2010/main" val="35422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718260-9081-689E-D9E2-6A56671D3369}"/>
              </a:ext>
            </a:extLst>
          </p:cNvPr>
          <p:cNvSpPr>
            <a:spLocks noGrp="1"/>
          </p:cNvSpPr>
          <p:nvPr>
            <p:ph type="title"/>
          </p:nvPr>
        </p:nvSpPr>
        <p:spPr>
          <a:xfrm>
            <a:off x="631594" y="403210"/>
            <a:ext cx="10925405" cy="760567"/>
          </a:xfrm>
        </p:spPr>
        <p:txBody>
          <a:bodyPr>
            <a:normAutofit/>
          </a:bodyPr>
          <a:lstStyle/>
          <a:p>
            <a:r>
              <a:rPr lang="en-AU" dirty="0"/>
              <a:t>Planning teacher actions</a:t>
            </a:r>
          </a:p>
        </p:txBody>
      </p:sp>
      <p:sp>
        <p:nvSpPr>
          <p:cNvPr id="4" name="Rectangle 3">
            <a:extLst>
              <a:ext uri="{FF2B5EF4-FFF2-40B4-BE49-F238E27FC236}">
                <a16:creationId xmlns:a16="http://schemas.microsoft.com/office/drawing/2014/main" id="{47B95B75-ECD6-E620-5D53-4217A9C4FF69}"/>
              </a:ext>
              <a:ext uri="{C183D7F6-B498-43B3-948B-1728B52AA6E4}">
                <adec:decorative xmlns:adec="http://schemas.microsoft.com/office/drawing/2017/decorative" val="1"/>
              </a:ext>
            </a:extLst>
          </p:cNvPr>
          <p:cNvSpPr/>
          <p:nvPr/>
        </p:nvSpPr>
        <p:spPr>
          <a:xfrm>
            <a:off x="741280" y="1759972"/>
            <a:ext cx="6622766" cy="4579282"/>
          </a:xfrm>
          <a:prstGeom prst="rect">
            <a:avLst/>
          </a:prstGeom>
          <a:solidFill>
            <a:srgbClr val="F2EA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DB527C56-1A78-0524-F4BC-91A966F5D6B5}"/>
              </a:ext>
            </a:extLst>
          </p:cNvPr>
          <p:cNvSpPr txBox="1"/>
          <p:nvPr/>
        </p:nvSpPr>
        <p:spPr>
          <a:xfrm>
            <a:off x="983717" y="2048988"/>
            <a:ext cx="6173222" cy="3724096"/>
          </a:xfrm>
          <a:prstGeom prst="rect">
            <a:avLst/>
          </a:prstGeom>
          <a:noFill/>
        </p:spPr>
        <p:txBody>
          <a:bodyPr wrap="square">
            <a:spAutoFit/>
          </a:bodyPr>
          <a:lstStyle/>
          <a:p>
            <a:pPr marL="0" indent="0">
              <a:buNone/>
            </a:pPr>
            <a:r>
              <a:rPr lang="en-AU" dirty="0">
                <a:solidFill>
                  <a:schemeClr val="tx1"/>
                </a:solidFill>
              </a:rPr>
              <a:t>Your </a:t>
            </a:r>
            <a:r>
              <a:rPr lang="en-AU" b="1" dirty="0">
                <a:solidFill>
                  <a:schemeClr val="tx1"/>
                </a:solidFill>
              </a:rPr>
              <a:t>first</a:t>
            </a:r>
            <a:r>
              <a:rPr lang="en-AU" dirty="0">
                <a:solidFill>
                  <a:schemeClr val="tx1"/>
                </a:solidFill>
              </a:rPr>
              <a:t> circulation will focus on assisting students who may require support to start learning tasks. </a:t>
            </a:r>
          </a:p>
          <a:p>
            <a:pPr marL="0" indent="0">
              <a:buNone/>
            </a:pPr>
            <a:endParaRPr lang="en-AU" dirty="0">
              <a:solidFill>
                <a:schemeClr val="tx1"/>
              </a:solidFill>
            </a:endParaRPr>
          </a:p>
          <a:p>
            <a:pPr marL="0" indent="0">
              <a:buNone/>
            </a:pPr>
            <a:r>
              <a:rPr lang="en-AU" dirty="0">
                <a:solidFill>
                  <a:schemeClr val="tx1"/>
                </a:solidFill>
              </a:rPr>
              <a:t>Your </a:t>
            </a:r>
            <a:r>
              <a:rPr lang="en-AU" b="1" dirty="0">
                <a:solidFill>
                  <a:schemeClr val="tx1"/>
                </a:solidFill>
              </a:rPr>
              <a:t>second </a:t>
            </a:r>
            <a:r>
              <a:rPr lang="en-AU" dirty="0">
                <a:solidFill>
                  <a:schemeClr val="tx1"/>
                </a:solidFill>
              </a:rPr>
              <a:t>circulation will focus on one of these: </a:t>
            </a:r>
          </a:p>
          <a:p>
            <a:pPr marL="284400" lvl="1" indent="-285750">
              <a:spcAft>
                <a:spcPts val="800"/>
              </a:spcAft>
              <a:buSzPct val="150000"/>
              <a:buFont typeface="Montserrat" panose="00000500000000000000" pitchFamily="2" charset="0"/>
              <a:buChar char="•"/>
            </a:pPr>
            <a:r>
              <a:rPr lang="en-AU" dirty="0">
                <a:solidFill>
                  <a:schemeClr val="tx1"/>
                </a:solidFill>
              </a:rPr>
              <a:t>acknowledging students demonstrating the behaviour expected of them and praising students exceeding expectations specific to them</a:t>
            </a:r>
          </a:p>
          <a:p>
            <a:pPr marL="284400" lvl="1" indent="-285750">
              <a:spcAft>
                <a:spcPts val="800"/>
              </a:spcAft>
              <a:buSzPct val="150000"/>
              <a:buFont typeface="Montserrat" panose="00000500000000000000" pitchFamily="2" charset="0"/>
              <a:buChar char="•"/>
            </a:pPr>
            <a:r>
              <a:rPr lang="en-AU" dirty="0">
                <a:solidFill>
                  <a:schemeClr val="tx1"/>
                </a:solidFill>
              </a:rPr>
              <a:t>encouraging appropriate and respectful </a:t>
            </a:r>
            <a:br>
              <a:rPr lang="en-AU" dirty="0">
                <a:solidFill>
                  <a:schemeClr val="tx1"/>
                </a:solidFill>
              </a:rPr>
            </a:br>
            <a:r>
              <a:rPr lang="en-AU" dirty="0">
                <a:solidFill>
                  <a:schemeClr val="tx1"/>
                </a:solidFill>
              </a:rPr>
              <a:t>peer interactions</a:t>
            </a:r>
          </a:p>
          <a:p>
            <a:pPr marL="284400" lvl="1" indent="-285750">
              <a:spcAft>
                <a:spcPts val="800"/>
              </a:spcAft>
              <a:buSzPct val="150000"/>
              <a:buFont typeface="Montserrat" panose="00000500000000000000" pitchFamily="2" charset="0"/>
              <a:buChar char="•"/>
            </a:pPr>
            <a:r>
              <a:rPr lang="en-AU" dirty="0">
                <a:solidFill>
                  <a:schemeClr val="tx1"/>
                </a:solidFill>
              </a:rPr>
              <a:t>providing additional guidance and support</a:t>
            </a:r>
          </a:p>
          <a:p>
            <a:pPr marL="284400" lvl="1" indent="-285750">
              <a:spcAft>
                <a:spcPts val="800"/>
              </a:spcAft>
              <a:buSzPct val="150000"/>
              <a:buFont typeface="Montserrat" panose="00000500000000000000" pitchFamily="2" charset="0"/>
              <a:buChar char="•"/>
            </a:pPr>
            <a:r>
              <a:rPr lang="en-AU" dirty="0">
                <a:solidFill>
                  <a:schemeClr val="tx1"/>
                </a:solidFill>
              </a:rPr>
              <a:t>helping solve problems hindering students’ active participation in the learning task.</a:t>
            </a:r>
          </a:p>
        </p:txBody>
      </p:sp>
      <p:sp>
        <p:nvSpPr>
          <p:cNvPr id="8" name="Rectangle 7">
            <a:extLst>
              <a:ext uri="{FF2B5EF4-FFF2-40B4-BE49-F238E27FC236}">
                <a16:creationId xmlns:a16="http://schemas.microsoft.com/office/drawing/2014/main" id="{83F4D5D2-9D50-8C51-8581-437256B5B9D5}"/>
              </a:ext>
              <a:ext uri="{C183D7F6-B498-43B3-948B-1728B52AA6E4}">
                <adec:decorative xmlns:adec="http://schemas.microsoft.com/office/drawing/2017/decorative" val="1"/>
              </a:ext>
            </a:extLst>
          </p:cNvPr>
          <p:cNvSpPr/>
          <p:nvPr/>
        </p:nvSpPr>
        <p:spPr>
          <a:xfrm>
            <a:off x="7632859" y="1759972"/>
            <a:ext cx="3924141" cy="45792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09B9C977-31DD-A080-7830-D8E17D1D212B}"/>
              </a:ext>
            </a:extLst>
          </p:cNvPr>
          <p:cNvSpPr txBox="1"/>
          <p:nvPr/>
        </p:nvSpPr>
        <p:spPr>
          <a:xfrm>
            <a:off x="7871637" y="2048988"/>
            <a:ext cx="3444063" cy="3323111"/>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L="0" indent="0">
              <a:buNone/>
            </a:pPr>
            <a:r>
              <a:rPr lang="en-AU" sz="1800" dirty="0"/>
              <a:t>For both circulation focuses:</a:t>
            </a:r>
          </a:p>
          <a:p>
            <a:pPr>
              <a:spcAft>
                <a:spcPts val="800"/>
              </a:spcAft>
              <a:buSzPct val="150000"/>
              <a:buFont typeface="Montserrat" panose="00000500000000000000" pitchFamily="2" charset="0"/>
              <a:buChar char="•"/>
            </a:pPr>
            <a:r>
              <a:rPr lang="en-AU" sz="1800" dirty="0"/>
              <a:t>Identify a situation </a:t>
            </a:r>
            <a:br>
              <a:rPr lang="en-AU" sz="1800" dirty="0"/>
            </a:br>
            <a:r>
              <a:rPr lang="en-AU" sz="1800" dirty="0"/>
              <a:t>when you would have these focuses during circulation. </a:t>
            </a:r>
          </a:p>
          <a:p>
            <a:pPr>
              <a:spcAft>
                <a:spcPts val="800"/>
              </a:spcAft>
              <a:buSzPct val="150000"/>
              <a:buFont typeface="Montserrat" panose="00000500000000000000" pitchFamily="2" charset="0"/>
              <a:buChar char="•"/>
            </a:pPr>
            <a:r>
              <a:rPr lang="en-AU" sz="1800" b="1" dirty="0"/>
              <a:t>Plan what you'll do </a:t>
            </a:r>
            <a:br>
              <a:rPr lang="en-AU" sz="1800" b="1" dirty="0"/>
            </a:br>
            <a:r>
              <a:rPr lang="en-AU" sz="1800" dirty="0"/>
              <a:t>and </a:t>
            </a:r>
            <a:r>
              <a:rPr lang="en-AU" sz="1800" b="1" dirty="0"/>
              <a:t>script what you'll say </a:t>
            </a:r>
            <a:r>
              <a:rPr lang="en-AU" sz="1800" dirty="0"/>
              <a:t>during each of the </a:t>
            </a:r>
            <a:br>
              <a:rPr lang="en-AU" sz="1800" dirty="0"/>
            </a:br>
            <a:r>
              <a:rPr lang="en-AU" sz="1800" dirty="0"/>
              <a:t>2 circulations.</a:t>
            </a:r>
            <a:endParaRPr lang="en-AU" sz="1800" b="1" dirty="0"/>
          </a:p>
        </p:txBody>
      </p:sp>
    </p:spTree>
    <p:extLst>
      <p:ext uri="{BB962C8B-B14F-4D97-AF65-F5344CB8AC3E}">
        <p14:creationId xmlns:p14="http://schemas.microsoft.com/office/powerpoint/2010/main" val="312015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475F5-77D6-AEAF-B580-21AF7668E44C}"/>
              </a:ext>
            </a:extLst>
          </p:cNvPr>
          <p:cNvSpPr>
            <a:spLocks noGrp="1"/>
          </p:cNvSpPr>
          <p:nvPr>
            <p:ph type="title"/>
          </p:nvPr>
        </p:nvSpPr>
        <p:spPr>
          <a:xfrm>
            <a:off x="631595" y="403210"/>
            <a:ext cx="10878234" cy="760567"/>
          </a:xfrm>
        </p:spPr>
        <p:txBody>
          <a:bodyPr>
            <a:normAutofit/>
          </a:bodyPr>
          <a:lstStyle/>
          <a:p>
            <a:r>
              <a:rPr lang="en-AU" dirty="0"/>
              <a:t>Rehearsal and feedback</a:t>
            </a:r>
          </a:p>
        </p:txBody>
      </p:sp>
      <p:sp>
        <p:nvSpPr>
          <p:cNvPr id="10" name="TextBox 9">
            <a:extLst>
              <a:ext uri="{FF2B5EF4-FFF2-40B4-BE49-F238E27FC236}">
                <a16:creationId xmlns:a16="http://schemas.microsoft.com/office/drawing/2014/main" id="{92BE574C-2D50-F86C-64E0-43E48FBD213D}"/>
              </a:ext>
            </a:extLst>
          </p:cNvPr>
          <p:cNvSpPr txBox="1"/>
          <p:nvPr/>
        </p:nvSpPr>
        <p:spPr>
          <a:xfrm>
            <a:off x="634999" y="1651444"/>
            <a:ext cx="11225824"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dirty="0"/>
              <a:t>‘I saw (or heard) you … [refer to element for success].’ </a:t>
            </a:r>
          </a:p>
          <a:p>
            <a:pPr marL="0" lvl="1" indent="0">
              <a:buNone/>
            </a:pPr>
            <a:r>
              <a:rPr lang="en-AU" dirty="0"/>
              <a:t>‘I didn’t see (or hear) you … [refer to element for success].’</a:t>
            </a:r>
          </a:p>
          <a:p>
            <a:pPr>
              <a:spcBef>
                <a:spcPts val="2000"/>
              </a:spcBef>
              <a:spcAft>
                <a:spcPts val="1800"/>
              </a:spcAft>
            </a:pPr>
            <a:r>
              <a:rPr lang="en-AU" dirty="0"/>
              <a:t>Elements for success</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Ensure your circulation has a specific focus.</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Pause and scan before circulating the classroom.</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Ensure you can see the majority of the class as you move around the room.</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Scan while you circulate to monitor all students.</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Finish where you started, pause and scan.</a:t>
            </a:r>
          </a:p>
          <a:p>
            <a:pPr marL="342900" indent="-342900">
              <a:spcAft>
                <a:spcPts val="800"/>
              </a:spcAft>
              <a:buSzPct val="150000"/>
              <a:buFont typeface="Montserrat" panose="00000500000000000000" pitchFamily="2" charset="0"/>
              <a:buChar char="•"/>
            </a:pPr>
            <a:r>
              <a:rPr lang="en-AU" sz="2000" b="0" dirty="0">
                <a:solidFill>
                  <a:srgbClr val="002F5E"/>
                </a:solidFill>
                <a:latin typeface="Montserrat" panose="00000500000000000000" pitchFamily="2" charset="0"/>
              </a:rPr>
              <a:t>As your practice develops, consider combining more than one focus for circulation.</a:t>
            </a:r>
            <a:endParaRPr lang="en-AU" sz="2000" dirty="0"/>
          </a:p>
          <a:p>
            <a:endParaRPr lang="en-AU" sz="1800" dirty="0"/>
          </a:p>
        </p:txBody>
      </p:sp>
    </p:spTree>
    <p:extLst>
      <p:ext uri="{BB962C8B-B14F-4D97-AF65-F5344CB8AC3E}">
        <p14:creationId xmlns:p14="http://schemas.microsoft.com/office/powerpoint/2010/main" val="363757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CE30E7-41FD-EB19-8B65-2EAAA071EA18}"/>
              </a:ext>
            </a:extLst>
          </p:cNvPr>
          <p:cNvSpPr>
            <a:spLocks noGrp="1"/>
          </p:cNvSpPr>
          <p:nvPr>
            <p:ph type="title"/>
          </p:nvPr>
        </p:nvSpPr>
        <p:spPr>
          <a:xfrm>
            <a:off x="631595" y="403210"/>
            <a:ext cx="10820176" cy="760567"/>
          </a:xfrm>
        </p:spPr>
        <p:txBody>
          <a:bodyPr>
            <a:normAutofit/>
          </a:bodyPr>
          <a:lstStyle/>
          <a:p>
            <a:r>
              <a:rPr lang="en-AU" spc="0" dirty="0"/>
              <a:t>Reflection</a:t>
            </a:r>
          </a:p>
        </p:txBody>
      </p:sp>
      <p:sp>
        <p:nvSpPr>
          <p:cNvPr id="3" name="TextBox 2">
            <a:extLst>
              <a:ext uri="{FF2B5EF4-FFF2-40B4-BE49-F238E27FC236}">
                <a16:creationId xmlns:a16="http://schemas.microsoft.com/office/drawing/2014/main" id="{33902532-7710-46C9-CBF9-2F9EA3C0E7D0}"/>
              </a:ext>
            </a:extLst>
          </p:cNvPr>
          <p:cNvSpPr txBox="1"/>
          <p:nvPr/>
        </p:nvSpPr>
        <p:spPr>
          <a:xfrm>
            <a:off x="634999" y="1778903"/>
            <a:ext cx="9045332" cy="2010578"/>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buClr>
                <a:schemeClr val="bg1"/>
              </a:buClr>
              <a:buSzPct val="150000"/>
              <a:buFont typeface="Montserrat" panose="00000500000000000000" pitchFamily="2" charset="0"/>
              <a:buChar char="•"/>
            </a:pPr>
            <a:r>
              <a:rPr lang="en-AU" dirty="0">
                <a:solidFill>
                  <a:schemeClr val="bg1"/>
                </a:solidFill>
              </a:rPr>
              <a:t>What have I learned about effective circulation that I will make sure I include in my own practice? </a:t>
            </a:r>
          </a:p>
          <a:p>
            <a:pPr>
              <a:buClr>
                <a:schemeClr val="bg1"/>
              </a:buClr>
              <a:buSzPct val="150000"/>
              <a:buFont typeface="Montserrat" panose="00000500000000000000" pitchFamily="2" charset="0"/>
              <a:buChar char="•"/>
            </a:pPr>
            <a:r>
              <a:rPr lang="en-AU" dirty="0">
                <a:solidFill>
                  <a:schemeClr val="bg1"/>
                </a:solidFill>
              </a:rPr>
              <a:t>Do I need support to refine this skill? If so, what support do I need? </a:t>
            </a:r>
          </a:p>
          <a:p>
            <a:pPr>
              <a:buClr>
                <a:schemeClr val="bg1"/>
              </a:buClr>
              <a:buSzPct val="150000"/>
              <a:buFont typeface="Montserrat" panose="00000500000000000000" pitchFamily="2" charset="0"/>
              <a:buChar char="•"/>
            </a:pPr>
            <a:r>
              <a:rPr lang="en-AU" dirty="0">
                <a:solidFill>
                  <a:schemeClr val="bg1"/>
                </a:solidFill>
              </a:rPr>
              <a:t>How will I know if I’ve been successful in refining my practice?</a:t>
            </a:r>
          </a:p>
        </p:txBody>
      </p:sp>
      <p:pic>
        <p:nvPicPr>
          <p:cNvPr id="7" name="Content Placeholder 31">
            <a:extLst>
              <a:ext uri="{FF2B5EF4-FFF2-40B4-BE49-F238E27FC236}">
                <a16:creationId xmlns:a16="http://schemas.microsoft.com/office/drawing/2014/main" id="{26FCDA30-EF26-98FC-2371-B44D07114801}"/>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738583" y="3794078"/>
            <a:ext cx="3138758" cy="3063922"/>
          </a:xfrm>
          <a:prstGeom prst="rect">
            <a:avLst/>
          </a:prstGeom>
        </p:spPr>
      </p:pic>
    </p:spTree>
    <p:extLst>
      <p:ext uri="{BB962C8B-B14F-4D97-AF65-F5344CB8AC3E}">
        <p14:creationId xmlns:p14="http://schemas.microsoft.com/office/powerpoint/2010/main" val="92919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D044-4868-4B85-F3D7-A9F402105F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A5858C-AC67-90D8-F384-71242D5DE256}"/>
              </a:ext>
            </a:extLst>
          </p:cNvPr>
          <p:cNvSpPr>
            <a:spLocks noGrp="1"/>
          </p:cNvSpPr>
          <p:nvPr>
            <p:ph type="title"/>
          </p:nvPr>
        </p:nvSpPr>
        <p:spPr/>
        <p:txBody>
          <a:bodyPr>
            <a:normAutofit/>
          </a:bodyPr>
          <a:lstStyle/>
          <a:p>
            <a:r>
              <a:rPr lang="en-AU" dirty="0"/>
              <a:t>Reflection on practising</a:t>
            </a:r>
          </a:p>
        </p:txBody>
      </p:sp>
      <p:sp>
        <p:nvSpPr>
          <p:cNvPr id="6" name="TextBox 5">
            <a:extLst>
              <a:ext uri="{FF2B5EF4-FFF2-40B4-BE49-F238E27FC236}">
                <a16:creationId xmlns:a16="http://schemas.microsoft.com/office/drawing/2014/main" id="{98E6851A-58F8-59D6-F251-74B2DFB6CA25}"/>
              </a:ext>
            </a:extLst>
          </p:cNvPr>
          <p:cNvSpPr txBox="1"/>
          <p:nvPr/>
        </p:nvSpPr>
        <p:spPr>
          <a:xfrm>
            <a:off x="634998" y="1803227"/>
            <a:ext cx="11054081" cy="2601380"/>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a:rPr>
              <a:t>When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practise the skill?</a:t>
            </a:r>
            <a:endParaRPr lang="en-AU" dirty="0"/>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a:rPr>
              <a:t>What elements for success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focus on refining?</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a:rPr>
              <a:t>What did </a:t>
            </a:r>
            <a:r>
              <a:rPr lang="en-AU" dirty="0">
                <a:solidFill>
                  <a:srgbClr val="FFFFFF"/>
                </a:solidFill>
                <a:latin typeface="Montserrat"/>
              </a:rPr>
              <a:t>I</a:t>
            </a:r>
            <a:r>
              <a:rPr kumimoji="0" lang="en-AU" sz="2000" b="0" i="0" u="none" strike="noStrike" kern="1200" cap="none" spc="0" normalizeH="0" baseline="0" noProof="0" dirty="0">
                <a:ln>
                  <a:noFill/>
                </a:ln>
                <a:solidFill>
                  <a:srgbClr val="FFFFFF"/>
                </a:solidFill>
                <a:effectLst/>
                <a:uLnTx/>
                <a:uFillTx/>
                <a:latin typeface="Montserrat"/>
              </a:rPr>
              <a:t> learn by practising the skill?</a:t>
            </a:r>
            <a:endParaRPr lang="en-AU" sz="2000" b="0" i="0" u="none" strike="noStrike" kern="1200" cap="none" spc="0" normalizeH="0" baseline="0" noProof="0" dirty="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What impact has refining the skill had on students’ engagement in learning?</a:t>
            </a:r>
            <a:endParaRPr lang="en-AU" sz="2000" b="0" i="0" u="none" strike="noStrike" kern="1200" cap="none" spc="0" normalizeH="0" baseline="0" noProof="0" dirty="0">
              <a:ln>
                <a:noFill/>
              </a:ln>
              <a:solidFill>
                <a:srgbClr val="FFFFFF"/>
              </a:solidFill>
              <a:effectLst/>
              <a:uLnTx/>
              <a:uFillTx/>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What can we celebrate?</a:t>
            </a:r>
            <a:endParaRPr lang="en-AU" sz="2000" b="0" i="0" u="none" strike="noStrike" kern="1200" cap="none" spc="0" normalizeH="0" baseline="0" noProof="0" dirty="0">
              <a:ln>
                <a:noFill/>
              </a:ln>
              <a:solidFill>
                <a:srgbClr val="FFFFFF"/>
              </a:solidFill>
              <a:effectLst/>
              <a:uLnTx/>
              <a:uFillTx/>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dirty="0">
                <a:ln>
                  <a:noFill/>
                </a:ln>
                <a:solidFill>
                  <a:srgbClr val="FFFFFF"/>
                </a:solidFill>
                <a:effectLst/>
                <a:uLnTx/>
                <a:uFillTx/>
                <a:latin typeface="Montserrat"/>
              </a:rPr>
              <a:t>What are </a:t>
            </a:r>
            <a:r>
              <a:rPr lang="en-AU" dirty="0">
                <a:solidFill>
                  <a:srgbClr val="FFFFFF"/>
                </a:solidFill>
                <a:latin typeface="Montserrat"/>
              </a:rPr>
              <a:t>my</a:t>
            </a:r>
            <a:r>
              <a:rPr kumimoji="0" lang="en-AU" sz="2000" b="0" i="0" u="none" strike="noStrike" kern="1200" cap="none" spc="0" normalizeH="0" baseline="0" noProof="0" dirty="0">
                <a:ln>
                  <a:noFill/>
                </a:ln>
                <a:solidFill>
                  <a:srgbClr val="FFFFFF"/>
                </a:solidFill>
                <a:effectLst/>
                <a:uLnTx/>
                <a:uFillTx/>
                <a:latin typeface="Montserrat"/>
              </a:rPr>
              <a:t> next steps in refining the skill?</a:t>
            </a:r>
            <a:endParaRPr lang="en-AU" sz="2000" b="0" i="0" u="none" strike="noStrike" kern="1200" cap="none" spc="0" normalizeH="0" baseline="0" noProof="0" dirty="0">
              <a:ln>
                <a:noFill/>
              </a:ln>
              <a:solidFill>
                <a:srgbClr val="FFFFFF"/>
              </a:solidFill>
              <a:effectLst/>
              <a:uLnTx/>
              <a:uFillTx/>
              <a:latin typeface="Montserrat"/>
            </a:endParaRPr>
          </a:p>
        </p:txBody>
      </p:sp>
      <p:pic>
        <p:nvPicPr>
          <p:cNvPr id="5" name="Content Placeholder 31">
            <a:extLst>
              <a:ext uri="{FF2B5EF4-FFF2-40B4-BE49-F238E27FC236}">
                <a16:creationId xmlns:a16="http://schemas.microsoft.com/office/drawing/2014/main" id="{14874A5A-0C97-1E10-3B60-D45D50712BDA}"/>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738583" y="3794078"/>
            <a:ext cx="3138758" cy="3063922"/>
          </a:xfrm>
          <a:prstGeom prst="rect">
            <a:avLst/>
          </a:prstGeom>
        </p:spPr>
      </p:pic>
    </p:spTree>
    <p:extLst>
      <p:ext uri="{BB962C8B-B14F-4D97-AF65-F5344CB8AC3E}">
        <p14:creationId xmlns:p14="http://schemas.microsoft.com/office/powerpoint/2010/main" val="58468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A5D96E-11DA-6062-CC46-B0EFC30BA435}"/>
              </a:ext>
            </a:extLst>
          </p:cNvPr>
          <p:cNvSpPr>
            <a:spLocks noGrp="1"/>
          </p:cNvSpPr>
          <p:nvPr>
            <p:ph type="title"/>
          </p:nvPr>
        </p:nvSpPr>
        <p:spPr>
          <a:xfrm>
            <a:off x="635000" y="527905"/>
            <a:ext cx="10922000" cy="5800324"/>
          </a:xfrm>
        </p:spPr>
        <p:txBody>
          <a:bodyPr>
            <a:normAutofit/>
          </a:bodyPr>
          <a:lstStyle/>
          <a:p>
            <a:r>
              <a:rPr lang="en-AU" sz="5400" b="1" dirty="0">
                <a:latin typeface="+mn-lt"/>
              </a:rPr>
              <a:t>Circulation: </a:t>
            </a:r>
            <a:br>
              <a:rPr lang="en-AU" sz="5400" b="1" dirty="0">
                <a:latin typeface="+mn-lt"/>
              </a:rPr>
            </a:br>
            <a:r>
              <a:rPr lang="en-AU" sz="5400" b="1" dirty="0">
                <a:latin typeface="+mn-lt"/>
              </a:rPr>
              <a:t>Practical refinement</a:t>
            </a:r>
          </a:p>
        </p:txBody>
      </p:sp>
    </p:spTree>
    <p:extLst>
      <p:ext uri="{BB962C8B-B14F-4D97-AF65-F5344CB8AC3E}">
        <p14:creationId xmlns:p14="http://schemas.microsoft.com/office/powerpoint/2010/main" val="42623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0AD9-CA20-EA3D-4F24-2EB32F46C0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1504A2-4855-A858-CCDB-97A69DEC040C}"/>
              </a:ext>
            </a:extLst>
          </p:cNvPr>
          <p:cNvSpPr>
            <a:spLocks noGrp="1"/>
          </p:cNvSpPr>
          <p:nvPr>
            <p:ph type="title"/>
          </p:nvPr>
        </p:nvSpPr>
        <p:spPr/>
        <p:txBody>
          <a:bodyPr/>
          <a:lstStyle/>
          <a:p>
            <a:r>
              <a:rPr lang="en-AU" spc="0" dirty="0"/>
              <a:t>Acknowledgement of Country</a:t>
            </a:r>
          </a:p>
        </p:txBody>
      </p:sp>
      <p:sp>
        <p:nvSpPr>
          <p:cNvPr id="5" name="Text Placeholder 4">
            <a:extLst>
              <a:ext uri="{FF2B5EF4-FFF2-40B4-BE49-F238E27FC236}">
                <a16:creationId xmlns:a16="http://schemas.microsoft.com/office/drawing/2014/main" id="{01A6ED8B-A3B1-97CA-D243-CD969BDFE99D}"/>
              </a:ext>
            </a:extLst>
          </p:cNvPr>
          <p:cNvSpPr>
            <a:spLocks noGrp="1"/>
          </p:cNvSpPr>
          <p:nvPr>
            <p:ph type="body" sz="quarter" idx="14"/>
          </p:nvPr>
        </p:nvSpPr>
        <p:spPr/>
        <p:txBody>
          <a:bodyPr/>
          <a:lstStyle/>
          <a:p>
            <a:endParaRPr lang="en-AU" dirty="0"/>
          </a:p>
        </p:txBody>
      </p:sp>
    </p:spTree>
    <p:extLst>
      <p:ext uri="{BB962C8B-B14F-4D97-AF65-F5344CB8AC3E}">
        <p14:creationId xmlns:p14="http://schemas.microsoft.com/office/powerpoint/2010/main" val="360234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1CF1F-2833-796E-31B4-16FFEB31219A}"/>
              </a:ext>
            </a:extLst>
          </p:cNvPr>
          <p:cNvSpPr>
            <a:spLocks noGrp="1"/>
          </p:cNvSpPr>
          <p:nvPr>
            <p:ph type="title"/>
          </p:nvPr>
        </p:nvSpPr>
        <p:spPr>
          <a:xfrm>
            <a:off x="634999" y="586795"/>
            <a:ext cx="4492083" cy="1325563"/>
          </a:xfrm>
        </p:spPr>
        <p:txBody>
          <a:bodyPr/>
          <a:lstStyle/>
          <a:p>
            <a:r>
              <a:rPr lang="en-AU" dirty="0"/>
              <a:t>Purpose of this session</a:t>
            </a:r>
          </a:p>
        </p:txBody>
      </p:sp>
      <p:sp>
        <p:nvSpPr>
          <p:cNvPr id="6" name="TextBox 5">
            <a:extLst>
              <a:ext uri="{FF2B5EF4-FFF2-40B4-BE49-F238E27FC236}">
                <a16:creationId xmlns:a16="http://schemas.microsoft.com/office/drawing/2014/main" id="{E579C703-5C94-6A7C-B59A-A1B8955DFF6A}"/>
              </a:ext>
            </a:extLst>
          </p:cNvPr>
          <p:cNvSpPr txBox="1"/>
          <p:nvPr/>
        </p:nvSpPr>
        <p:spPr>
          <a:xfrm>
            <a:off x="634999" y="1878905"/>
            <a:ext cx="4023985" cy="2678296"/>
          </a:xfrm>
          <a:prstGeom prst="rect">
            <a:avLst/>
          </a:prstGeom>
        </p:spPr>
        <p:txBody>
          <a:bodyPr vert="horz" wrap="square" lIns="91440" tIns="45720" rIns="91440" bIns="4572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AU" sz="2400" b="0" i="0" u="none" strike="noStrike" kern="1200" cap="none" spc="0" normalizeH="0" baseline="0" dirty="0">
                <a:ln>
                  <a:noFill/>
                </a:ln>
                <a:solidFill>
                  <a:srgbClr val="00838E"/>
                </a:solidFill>
                <a:effectLst/>
                <a:uLnTx/>
                <a:uFillTx/>
                <a:latin typeface="Montserrat"/>
                <a:ea typeface="+mn-ea"/>
                <a:cs typeface="+mn-cs"/>
              </a:rPr>
              <a:t>To refine our classroom management by rehearsing circulation.</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AU" sz="2400" b="0" i="0" u="none" strike="noStrike" kern="1200" cap="none" spc="0" normalizeH="0" baseline="0" dirty="0">
              <a:ln>
                <a:noFill/>
              </a:ln>
              <a:solidFill>
                <a:srgbClr val="00838E"/>
              </a:solidFill>
              <a:effectLst/>
              <a:uLnTx/>
              <a:uFillTx/>
              <a:latin typeface="Montserrat"/>
              <a:ea typeface="+mn-ea"/>
              <a:cs typeface="+mn-cs"/>
            </a:endParaRPr>
          </a:p>
        </p:txBody>
      </p:sp>
      <p:pic>
        <p:nvPicPr>
          <p:cNvPr id="2" name="Picture 1">
            <a:extLst>
              <a:ext uri="{FF2B5EF4-FFF2-40B4-BE49-F238E27FC236}">
                <a16:creationId xmlns:a16="http://schemas.microsoft.com/office/drawing/2014/main" id="{7AFB0D3C-F5BC-262B-ACC2-D531BF764441}"/>
              </a:ext>
              <a:ext uri="{C183D7F6-B498-43B3-948B-1728B52AA6E4}">
                <adec:decorative xmlns:adec="http://schemas.microsoft.com/office/drawing/2017/decorative" val="1"/>
              </a:ext>
            </a:extLst>
          </p:cNvPr>
          <p:cNvPicPr>
            <a:picLocks noChangeAspect="1"/>
          </p:cNvPicPr>
          <p:nvPr/>
        </p:nvPicPr>
        <p:blipFill>
          <a:blip r:embed="rId3" r:link="rId4"/>
          <a:srcRect t="12417" b="3701"/>
          <a:stretch>
            <a:fillRect/>
          </a:stretch>
        </p:blipFill>
        <p:spPr>
          <a:xfrm>
            <a:off x="6741460" y="0"/>
            <a:ext cx="5450540" cy="6858000"/>
          </a:xfrm>
          <a:prstGeom prst="rect">
            <a:avLst/>
          </a:prstGeom>
        </p:spPr>
      </p:pic>
      <p:sp>
        <p:nvSpPr>
          <p:cNvPr id="3" name="TextBox 2">
            <a:extLst>
              <a:ext uri="{FF2B5EF4-FFF2-40B4-BE49-F238E27FC236}">
                <a16:creationId xmlns:a16="http://schemas.microsoft.com/office/drawing/2014/main" id="{6BDC6FD2-290D-C4B3-510E-9030DD1DAC7A}"/>
              </a:ext>
              <a:ext uri="{C183D7F6-B498-43B3-948B-1728B52AA6E4}">
                <adec:decorative xmlns:adec="http://schemas.microsoft.com/office/drawing/2017/decorative" val="1"/>
              </a:ext>
            </a:extLst>
          </p:cNvPr>
          <p:cNvSpPr txBox="1"/>
          <p:nvPr/>
        </p:nvSpPr>
        <p:spPr>
          <a:xfrm>
            <a:off x="7620000" y="6453045"/>
            <a:ext cx="4505775" cy="261610"/>
          </a:xfrm>
          <a:prstGeom prst="rect">
            <a:avLst/>
          </a:prstGeom>
          <a:noFill/>
        </p:spPr>
        <p:txBody>
          <a:bodyPr wrap="square">
            <a:spAutoFit/>
          </a:bodyPr>
          <a:lstStyle/>
          <a:p>
            <a:pPr algn="r"/>
            <a:r>
              <a:rPr lang="en-AU" sz="1100" b="0" i="0" strike="noStrike" dirty="0">
                <a:solidFill>
                  <a:schemeClr val="bg2">
                    <a:lumMod val="10000"/>
                  </a:schemeClr>
                </a:solidFill>
                <a:effectLst/>
                <a:hlinkClick r:id="rId5">
                  <a:extLst>
                    <a:ext uri="{A12FA001-AC4F-418D-AE19-62706E023703}">
                      <ahyp:hlinkClr xmlns:ahyp="http://schemas.microsoft.com/office/drawing/2018/hyperlinkcolor" val="tx"/>
                    </a:ext>
                  </a:extLst>
                </a:hlinkClick>
              </a:rPr>
              <a:t>Image credit: </a:t>
            </a:r>
            <a:r>
              <a:rPr lang="en-AU" sz="1100" b="0" i="0" dirty="0">
                <a:solidFill>
                  <a:schemeClr val="bg2">
                    <a:lumMod val="10000"/>
                  </a:schemeClr>
                </a:solidFill>
                <a:effectLst/>
                <a:hlinkClick r:id="rId5">
                  <a:extLst>
                    <a:ext uri="{A12FA001-AC4F-418D-AE19-62706E023703}">
                      <ahyp:hlinkClr xmlns:ahyp="http://schemas.microsoft.com/office/drawing/2018/hyperlinkcolor" val="tx"/>
                    </a:ext>
                  </a:extLst>
                </a:hlinkClick>
              </a:rPr>
              <a:t>iStock.com/Caiaimage/Chris Ryan</a:t>
            </a:r>
            <a:endParaRPr lang="en-US" sz="1100" dirty="0">
              <a:solidFill>
                <a:schemeClr val="bg2">
                  <a:lumMod val="10000"/>
                </a:schemeClr>
              </a:solidFill>
            </a:endParaRPr>
          </a:p>
        </p:txBody>
      </p:sp>
    </p:spTree>
    <p:extLst>
      <p:ext uri="{BB962C8B-B14F-4D97-AF65-F5344CB8AC3E}">
        <p14:creationId xmlns:p14="http://schemas.microsoft.com/office/powerpoint/2010/main" val="408256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555C60-B8E4-B5D5-9BBB-23C60709562A}"/>
              </a:ext>
            </a:extLst>
          </p:cNvPr>
          <p:cNvSpPr>
            <a:spLocks noGrp="1"/>
          </p:cNvSpPr>
          <p:nvPr>
            <p:ph type="title"/>
          </p:nvPr>
        </p:nvSpPr>
        <p:spPr>
          <a:xfrm>
            <a:off x="631594" y="403210"/>
            <a:ext cx="10927360" cy="760567"/>
          </a:xfrm>
        </p:spPr>
        <p:txBody>
          <a:bodyPr>
            <a:normAutofit/>
          </a:bodyPr>
          <a:lstStyle/>
          <a:p>
            <a:r>
              <a:rPr lang="en-US" dirty="0"/>
              <a:t>Australian Professional Standards for Teachers</a:t>
            </a:r>
            <a:endParaRPr lang="en-AU" dirty="0"/>
          </a:p>
        </p:txBody>
      </p:sp>
      <p:sp>
        <p:nvSpPr>
          <p:cNvPr id="4" name="TextBox 3">
            <a:extLst>
              <a:ext uri="{FF2B5EF4-FFF2-40B4-BE49-F238E27FC236}">
                <a16:creationId xmlns:a16="http://schemas.microsoft.com/office/drawing/2014/main" id="{D1977353-4CE6-6EFD-20E2-FBAA00458821}"/>
              </a:ext>
            </a:extLst>
          </p:cNvPr>
          <p:cNvSpPr txBox="1"/>
          <p:nvPr/>
        </p:nvSpPr>
        <p:spPr>
          <a:xfrm>
            <a:off x="631595" y="1854647"/>
            <a:ext cx="9962834" cy="3913123"/>
          </a:xfrm>
          <a:prstGeom prst="rect">
            <a:avLst/>
          </a:prstGeom>
          <a:noFill/>
        </p:spPr>
        <p:txBody>
          <a:bodyPr wrap="square">
            <a:spAutoFit/>
          </a:bodyPr>
          <a:lstStyle/>
          <a:p>
            <a:pPr>
              <a:lnSpc>
                <a:spcPts val="2800"/>
              </a:lnSpc>
              <a:spcAft>
                <a:spcPts val="600"/>
              </a:spcAft>
            </a:pPr>
            <a:r>
              <a:rPr lang="en-AU" sz="2000" dirty="0">
                <a:solidFill>
                  <a:schemeClr val="accent4"/>
                </a:solidFill>
                <a:effectLst/>
              </a:rPr>
              <a:t>This professional learning aligns with the following focus areas:</a:t>
            </a:r>
          </a:p>
          <a:p>
            <a:pPr marL="342900" indent="-342900">
              <a:lnSpc>
                <a:spcPts val="2800"/>
              </a:lnSpc>
              <a:spcAft>
                <a:spcPts val="600"/>
              </a:spcAft>
              <a:buSzPct val="150000"/>
              <a:buFont typeface="Montserrat" panose="00000500000000000000" pitchFamily="2" charset="0"/>
              <a:buChar char="•"/>
            </a:pPr>
            <a:r>
              <a:rPr lang="en-AU" sz="2000" dirty="0">
                <a:solidFill>
                  <a:schemeClr val="accent4"/>
                </a:solidFill>
              </a:rPr>
              <a:t>C</a:t>
            </a:r>
            <a:r>
              <a:rPr lang="en-AU" sz="2000" dirty="0">
                <a:solidFill>
                  <a:schemeClr val="accent4"/>
                </a:solidFill>
                <a:effectLst/>
              </a:rPr>
              <a:t>reate and maintain supportive and safe learning environments (APST 4)</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support student participation (APST 4.1)</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manage classroom activities (APST 4.2)</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manage challenging behaviour (APST 4.3)</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maintain student safety (APST 4.4)</a:t>
            </a:r>
            <a:endParaRPr lang="en-AU" sz="2000" dirty="0">
              <a:solidFill>
                <a:schemeClr val="accent4"/>
              </a:solidFill>
            </a:endParaRPr>
          </a:p>
          <a:p>
            <a:pPr marL="342900" indent="-342900">
              <a:lnSpc>
                <a:spcPts val="2800"/>
              </a:lnSpc>
              <a:spcAft>
                <a:spcPts val="600"/>
              </a:spcAft>
              <a:buSzPct val="150000"/>
              <a:buFont typeface="Montserrat" panose="00000500000000000000" pitchFamily="2" charset="0"/>
              <a:buChar char="•"/>
            </a:pPr>
            <a:r>
              <a:rPr lang="en-AU" sz="2000" dirty="0">
                <a:solidFill>
                  <a:schemeClr val="accent4"/>
                </a:solidFill>
              </a:rPr>
              <a:t>E</a:t>
            </a:r>
            <a:r>
              <a:rPr lang="en-AU" sz="2000" dirty="0">
                <a:solidFill>
                  <a:schemeClr val="accent4"/>
                </a:solidFill>
                <a:effectLst/>
              </a:rPr>
              <a:t>ngage in professional learning (APST 6)</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engage in professional learning and improve practice (APST 6.2)</a:t>
            </a:r>
            <a:endParaRPr lang="en-AU" sz="2000" dirty="0">
              <a:solidFill>
                <a:schemeClr val="accent4"/>
              </a:solidFill>
            </a:endParaRPr>
          </a:p>
          <a:p>
            <a:pPr marL="800100" lvl="1" indent="-342900">
              <a:lnSpc>
                <a:spcPts val="2800"/>
              </a:lnSpc>
              <a:spcAft>
                <a:spcPts val="600"/>
              </a:spcAft>
              <a:buFont typeface="Montserrat" panose="00000500000000000000" pitchFamily="2" charset="0"/>
              <a:buChar char="–"/>
            </a:pPr>
            <a:r>
              <a:rPr lang="en-AU" sz="2000" dirty="0">
                <a:solidFill>
                  <a:schemeClr val="accent4"/>
                </a:solidFill>
                <a:effectLst/>
              </a:rPr>
              <a:t>engage with colleagues and improve practice (APST 6.3)</a:t>
            </a:r>
            <a:endParaRPr lang="en-AU" sz="2000" dirty="0">
              <a:solidFill>
                <a:schemeClr val="accent4"/>
              </a:solidFill>
            </a:endParaRPr>
          </a:p>
        </p:txBody>
      </p:sp>
    </p:spTree>
    <p:extLst>
      <p:ext uri="{BB962C8B-B14F-4D97-AF65-F5344CB8AC3E}">
        <p14:creationId xmlns:p14="http://schemas.microsoft.com/office/powerpoint/2010/main" val="159217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pic>
        <p:nvPicPr>
          <p:cNvPr id="18" name="Picture 17" descr="Cover image of AERO's Foundational classroom management resources handbook">
            <a:extLst>
              <a:ext uri="{FF2B5EF4-FFF2-40B4-BE49-F238E27FC236}">
                <a16:creationId xmlns:a16="http://schemas.microsoft.com/office/drawing/2014/main" id="{75791819-54DC-450C-4AF5-174E22A59B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contrast="2000"/>
                    </a14:imgEffect>
                  </a14:imgLayer>
                </a14:imgProps>
              </a:ext>
            </a:extLst>
          </a:blip>
          <a:stretch>
            <a:fillRect/>
          </a:stretch>
        </p:blipFill>
        <p:spPr>
          <a:xfrm>
            <a:off x="3846903" y="256508"/>
            <a:ext cx="4498193" cy="634498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696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CDAB7-82BA-B16A-9A4C-A04A7D3FD25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8F750F6-9291-E173-4B5F-63E8DC851431}"/>
              </a:ext>
            </a:extLst>
          </p:cNvPr>
          <p:cNvSpPr>
            <a:spLocks noGrp="1"/>
          </p:cNvSpPr>
          <p:nvPr>
            <p:ph type="title"/>
          </p:nvPr>
        </p:nvSpPr>
        <p:spPr>
          <a:xfrm>
            <a:off x="631595" y="403210"/>
            <a:ext cx="10971400" cy="760567"/>
          </a:xfrm>
        </p:spPr>
        <p:txBody>
          <a:bodyPr>
            <a:normAutofit/>
          </a:bodyPr>
          <a:lstStyle/>
          <a:p>
            <a:r>
              <a:rPr lang="en-AU" dirty="0"/>
              <a:t>Refining practices and skills</a:t>
            </a:r>
          </a:p>
        </p:txBody>
      </p:sp>
      <p:sp>
        <p:nvSpPr>
          <p:cNvPr id="7" name="Freeform: Shape 2">
            <a:extLst>
              <a:ext uri="{FF2B5EF4-FFF2-40B4-BE49-F238E27FC236}">
                <a16:creationId xmlns:a16="http://schemas.microsoft.com/office/drawing/2014/main" id="{E9B69642-DA21-C323-3D84-71EB6081110A}"/>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Build knowledge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of effective use of the practice or skill</a:t>
            </a:r>
          </a:p>
        </p:txBody>
      </p:sp>
      <p:sp>
        <p:nvSpPr>
          <p:cNvPr id="3" name="Freeform: Shape 5">
            <a:extLst>
              <a:ext uri="{FF2B5EF4-FFF2-40B4-BE49-F238E27FC236}">
                <a16:creationId xmlns:a16="http://schemas.microsoft.com/office/drawing/2014/main" id="{73C03511-1918-E1D8-F4C7-186E7143CBB9}"/>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Rehearse</a:t>
            </a:r>
            <a:endParaRPr lang="en-AU" sz="2000" dirty="0">
              <a:solidFill>
                <a:schemeClr val="accent4"/>
              </a:solidFill>
            </a:endParaRPr>
          </a:p>
          <a:p>
            <a:pPr algn="ctr"/>
            <a:r>
              <a:rPr lang="en-AU" sz="2000" dirty="0">
                <a:solidFill>
                  <a:schemeClr val="accent4"/>
                </a:solidFill>
              </a:rPr>
              <a:t>without </a:t>
            </a:r>
            <a:br>
              <a:rPr lang="en-AU" sz="2000" dirty="0">
                <a:solidFill>
                  <a:schemeClr val="accent4"/>
                </a:solidFill>
              </a:rPr>
            </a:br>
            <a:r>
              <a:rPr lang="en-AU" sz="2000" dirty="0">
                <a:solidFill>
                  <a:schemeClr val="accent4"/>
                </a:solidFill>
              </a:rPr>
              <a:t>students </a:t>
            </a:r>
            <a:br>
              <a:rPr lang="en-AU" sz="2000" dirty="0">
                <a:solidFill>
                  <a:schemeClr val="accent4"/>
                </a:solidFill>
              </a:rPr>
            </a:br>
            <a:r>
              <a:rPr lang="en-AU" sz="2000" dirty="0">
                <a:solidFill>
                  <a:schemeClr val="accent4"/>
                </a:solidFill>
              </a:rPr>
              <a:t>present</a:t>
            </a:r>
          </a:p>
        </p:txBody>
      </p:sp>
      <p:sp>
        <p:nvSpPr>
          <p:cNvPr id="4" name="Freeform: Shape 8">
            <a:extLst>
              <a:ext uri="{FF2B5EF4-FFF2-40B4-BE49-F238E27FC236}">
                <a16:creationId xmlns:a16="http://schemas.microsoft.com/office/drawing/2014/main" id="{6B2AAE0F-E127-929F-747E-D776D92FD0C6}"/>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Practise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with students during classes</a:t>
            </a:r>
          </a:p>
        </p:txBody>
      </p:sp>
      <p:sp>
        <p:nvSpPr>
          <p:cNvPr id="5" name="Freeform: Shape 11">
            <a:extLst>
              <a:ext uri="{FF2B5EF4-FFF2-40B4-BE49-F238E27FC236}">
                <a16:creationId xmlns:a16="http://schemas.microsoft.com/office/drawing/2014/main" id="{0D0B80A2-9A64-C09A-0350-860FF02C001C}"/>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Seek feedback</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from a mentor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or colleague</a:t>
            </a:r>
          </a:p>
        </p:txBody>
      </p:sp>
      <p:sp>
        <p:nvSpPr>
          <p:cNvPr id="6" name="Freeform: Shape 14">
            <a:extLst>
              <a:ext uri="{FF2B5EF4-FFF2-40B4-BE49-F238E27FC236}">
                <a16:creationId xmlns:a16="http://schemas.microsoft.com/office/drawing/2014/main" id="{073BD4FF-51D8-AE33-4868-2EBF4BA0A3E5}"/>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dirty="0">
                <a:solidFill>
                  <a:srgbClr val="00838E"/>
                </a:solidFill>
                <a:latin typeface="+mj-lt"/>
              </a:rPr>
              <a:t>Reflect</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to identify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strengths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47687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987F4-798C-F069-9B48-EAAAFE0BC66B}"/>
              </a:ext>
            </a:extLst>
          </p:cNvPr>
          <p:cNvSpPr>
            <a:spLocks noGrp="1"/>
          </p:cNvSpPr>
          <p:nvPr>
            <p:ph type="title"/>
          </p:nvPr>
        </p:nvSpPr>
        <p:spPr>
          <a:xfrm>
            <a:off x="631594" y="403210"/>
            <a:ext cx="11030317" cy="760567"/>
          </a:xfrm>
        </p:spPr>
        <p:txBody>
          <a:bodyPr>
            <a:normAutofit/>
          </a:bodyPr>
          <a:lstStyle/>
          <a:p>
            <a:r>
              <a:rPr lang="en-AU" dirty="0"/>
              <a:t>Rehearsal</a:t>
            </a:r>
          </a:p>
        </p:txBody>
      </p:sp>
      <p:sp>
        <p:nvSpPr>
          <p:cNvPr id="5" name="Round Diagonal Corner of Rectangle 4">
            <a:extLst>
              <a:ext uri="{FF2B5EF4-FFF2-40B4-BE49-F238E27FC236}">
                <a16:creationId xmlns:a16="http://schemas.microsoft.com/office/drawing/2014/main" id="{9280B56E-F3AA-EAA7-C7A1-570CE9ECA94A}"/>
              </a:ext>
            </a:extLst>
          </p:cNvPr>
          <p:cNvSpPr/>
          <p:nvPr/>
        </p:nvSpPr>
        <p:spPr>
          <a:xfrm>
            <a:off x="729761" y="1810199"/>
            <a:ext cx="10932151" cy="999587"/>
          </a:xfrm>
          <a:prstGeom prst="round2DiagRect">
            <a:avLst>
              <a:gd name="adj1" fmla="val 0"/>
              <a:gd name="adj2" fmla="val 18182"/>
            </a:avLst>
          </a:prstGeom>
          <a:solidFill>
            <a:srgbClr val="DDF1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ctr"/>
          <a:lstStyle/>
          <a:p>
            <a:r>
              <a:rPr lang="en-AU" sz="1800" dirty="0">
                <a:solidFill>
                  <a:schemeClr val="tx1"/>
                </a:solidFill>
                <a:cs typeface="Segoe UI"/>
              </a:rPr>
              <a:t>"Rehearsal is an evidence-based mechanism for effective professional learning.​"</a:t>
            </a:r>
          </a:p>
          <a:p>
            <a:pPr>
              <a:spcBef>
                <a:spcPts val="1000"/>
              </a:spcBef>
            </a:pPr>
            <a:r>
              <a:rPr lang="en-AU" sz="1200" dirty="0">
                <a:solidFill>
                  <a:schemeClr val="tx1"/>
                </a:solidFill>
                <a:latin typeface="Montserrat Medium"/>
                <a:cs typeface="Segoe UI"/>
              </a:rPr>
              <a:t>Education Endowment Foundation, 2021</a:t>
            </a:r>
            <a:endParaRPr lang="en-AU" sz="1200" baseline="0" dirty="0">
              <a:solidFill>
                <a:schemeClr val="tx1"/>
              </a:solidFill>
              <a:latin typeface="Montserrat Medium"/>
              <a:cs typeface="Segoe UI"/>
            </a:endParaRPr>
          </a:p>
        </p:txBody>
      </p:sp>
      <p:sp>
        <p:nvSpPr>
          <p:cNvPr id="3" name="TextBox 2">
            <a:extLst>
              <a:ext uri="{FF2B5EF4-FFF2-40B4-BE49-F238E27FC236}">
                <a16:creationId xmlns:a16="http://schemas.microsoft.com/office/drawing/2014/main" id="{C314FF6B-EE3D-DABB-50E4-F72CAFBD4269}"/>
              </a:ext>
            </a:extLst>
          </p:cNvPr>
          <p:cNvSpPr txBox="1"/>
          <p:nvPr/>
        </p:nvSpPr>
        <p:spPr>
          <a:xfrm>
            <a:off x="634999" y="3074087"/>
            <a:ext cx="10795001" cy="3194977"/>
          </a:xfrm>
          <a:prstGeom prst="rect">
            <a:avLst/>
          </a:prstGeom>
          <a:noFill/>
        </p:spPr>
        <p:txBody>
          <a:bodyPr wrap="square" lIns="91440" tIns="45720" rIns="91440" bIns="45720" anchor="t">
            <a:spAutoFit/>
          </a:bodyPr>
          <a:lstStyle/>
          <a:p>
            <a:pPr marL="0" marR="0" lvl="0" indent="0" algn="l" defTabSz="914400">
              <a:lnSpc>
                <a:spcPct val="150000"/>
              </a:lnSpc>
              <a:spcBef>
                <a:spcPts val="0"/>
              </a:spcBef>
              <a:spcAft>
                <a:spcPts val="1000"/>
              </a:spcAft>
              <a:buClrTx/>
              <a:buSzTx/>
              <a:buFontTx/>
              <a:buNone/>
              <a:tabLst/>
              <a:defRPr/>
            </a:pPr>
            <a:r>
              <a:rPr lang="en-AU" sz="2000" b="1" dirty="0"/>
              <a:t>Rehearsal</a:t>
            </a:r>
            <a:r>
              <a:rPr lang="en-AU" sz="2000" dirty="0"/>
              <a:t> is done without students present. </a:t>
            </a:r>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dirty="0"/>
              <a:t>It involves repeating and progressively improving aspects of a skill or step.</a:t>
            </a:r>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dirty="0"/>
              <a:t>Through repetition, effective practice becomes automatic, requiring less effort when performed in front of a class.</a:t>
            </a:r>
          </a:p>
          <a:p>
            <a:pPr>
              <a:lnSpc>
                <a:spcPct val="150000"/>
              </a:lnSpc>
              <a:spcAft>
                <a:spcPts val="1000"/>
              </a:spcAft>
              <a:defRPr/>
            </a:pPr>
            <a:r>
              <a:rPr lang="en-AU" sz="2000" dirty="0"/>
              <a:t>Before we rehearse, we </a:t>
            </a:r>
            <a:r>
              <a:rPr lang="en-AU" sz="2000" b="1" dirty="0"/>
              <a:t>plan what we will do </a:t>
            </a:r>
            <a:r>
              <a:rPr lang="en-AU" sz="2000" dirty="0"/>
              <a:t>and </a:t>
            </a:r>
            <a:r>
              <a:rPr lang="en-AU" sz="2000" b="1" dirty="0"/>
              <a:t>script what we will say</a:t>
            </a:r>
            <a:r>
              <a:rPr lang="en-AU" sz="2000" dirty="0"/>
              <a:t>. </a:t>
            </a:r>
            <a:br>
              <a:rPr lang="en-AU" sz="2000" dirty="0"/>
            </a:br>
            <a:r>
              <a:rPr lang="en-AU" sz="2000" dirty="0"/>
              <a:t>This helps us to rehearse more efficiently and increases our confidence.</a:t>
            </a:r>
            <a:endParaRPr lang="en-AU" sz="2000" dirty="0">
              <a:solidFill>
                <a:schemeClr val="accent1">
                  <a:lumMod val="75000"/>
                </a:schemeClr>
              </a:solidFill>
            </a:endParaRPr>
          </a:p>
        </p:txBody>
      </p:sp>
    </p:spTree>
    <p:extLst>
      <p:ext uri="{BB962C8B-B14F-4D97-AF65-F5344CB8AC3E}">
        <p14:creationId xmlns:p14="http://schemas.microsoft.com/office/powerpoint/2010/main" val="192353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9038-365A-3FCF-6165-B9B0CA41D62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2C1867D-187E-43EE-A40D-CB5D280F60D5}"/>
              </a:ext>
            </a:extLst>
          </p:cNvPr>
          <p:cNvSpPr>
            <a:spLocks noGrp="1"/>
          </p:cNvSpPr>
          <p:nvPr>
            <p:ph type="title"/>
          </p:nvPr>
        </p:nvSpPr>
        <p:spPr>
          <a:xfrm>
            <a:off x="631594" y="403210"/>
            <a:ext cx="10835475" cy="760567"/>
          </a:xfrm>
        </p:spPr>
        <p:txBody>
          <a:bodyPr>
            <a:normAutofit/>
          </a:bodyPr>
          <a:lstStyle/>
          <a:p>
            <a:r>
              <a:rPr lang="en-AU" dirty="0"/>
              <a:t>Refining practices and skills</a:t>
            </a:r>
          </a:p>
        </p:txBody>
      </p:sp>
      <p:sp>
        <p:nvSpPr>
          <p:cNvPr id="7" name="Freeform: Shape 2">
            <a:extLst>
              <a:ext uri="{FF2B5EF4-FFF2-40B4-BE49-F238E27FC236}">
                <a16:creationId xmlns:a16="http://schemas.microsoft.com/office/drawing/2014/main" id="{E828F1A2-9FB8-D9CD-B726-A7D457571794}"/>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Build knowledge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of effective use of the practice or skill</a:t>
            </a:r>
          </a:p>
        </p:txBody>
      </p:sp>
      <p:sp>
        <p:nvSpPr>
          <p:cNvPr id="3" name="Freeform: Shape 5">
            <a:extLst>
              <a:ext uri="{FF2B5EF4-FFF2-40B4-BE49-F238E27FC236}">
                <a16:creationId xmlns:a16="http://schemas.microsoft.com/office/drawing/2014/main" id="{34423669-32FE-D0C8-C66C-A0B40539A488}"/>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Rehearse</a:t>
            </a:r>
            <a:endParaRPr lang="en-AU" sz="2000" dirty="0">
              <a:solidFill>
                <a:schemeClr val="accent4"/>
              </a:solidFill>
            </a:endParaRPr>
          </a:p>
          <a:p>
            <a:pPr algn="ctr"/>
            <a:r>
              <a:rPr lang="en-AU" sz="2000" dirty="0">
                <a:solidFill>
                  <a:schemeClr val="accent4"/>
                </a:solidFill>
              </a:rPr>
              <a:t>without </a:t>
            </a:r>
            <a:br>
              <a:rPr lang="en-AU" sz="2000" dirty="0">
                <a:solidFill>
                  <a:schemeClr val="accent4"/>
                </a:solidFill>
              </a:rPr>
            </a:br>
            <a:r>
              <a:rPr lang="en-AU" sz="2000" dirty="0">
                <a:solidFill>
                  <a:schemeClr val="accent4"/>
                </a:solidFill>
              </a:rPr>
              <a:t>students </a:t>
            </a:r>
            <a:br>
              <a:rPr lang="en-AU" sz="2000" dirty="0">
                <a:solidFill>
                  <a:schemeClr val="accent4"/>
                </a:solidFill>
              </a:rPr>
            </a:br>
            <a:r>
              <a:rPr lang="en-AU" sz="2000" dirty="0">
                <a:solidFill>
                  <a:schemeClr val="accent4"/>
                </a:solidFill>
              </a:rPr>
              <a:t>present</a:t>
            </a:r>
          </a:p>
        </p:txBody>
      </p:sp>
      <p:sp>
        <p:nvSpPr>
          <p:cNvPr id="4" name="Freeform: Shape 8">
            <a:extLst>
              <a:ext uri="{FF2B5EF4-FFF2-40B4-BE49-F238E27FC236}">
                <a16:creationId xmlns:a16="http://schemas.microsoft.com/office/drawing/2014/main" id="{18D02FA6-B9A3-7496-7B42-4FE10E02E41C}"/>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Practise</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with students during classes</a:t>
            </a:r>
          </a:p>
        </p:txBody>
      </p:sp>
      <p:sp>
        <p:nvSpPr>
          <p:cNvPr id="5" name="Freeform: Shape 11">
            <a:extLst>
              <a:ext uri="{FF2B5EF4-FFF2-40B4-BE49-F238E27FC236}">
                <a16:creationId xmlns:a16="http://schemas.microsoft.com/office/drawing/2014/main" id="{D75F09E7-4B75-79A1-0790-A91737CD5156}"/>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dirty="0">
                <a:solidFill>
                  <a:srgbClr val="00838E"/>
                </a:solidFill>
                <a:latin typeface="+mj-lt"/>
              </a:rPr>
              <a:t>Seek feedback</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from a mentor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or colleague</a:t>
            </a:r>
          </a:p>
        </p:txBody>
      </p:sp>
      <p:sp>
        <p:nvSpPr>
          <p:cNvPr id="6" name="Freeform: Shape 14">
            <a:extLst>
              <a:ext uri="{FF2B5EF4-FFF2-40B4-BE49-F238E27FC236}">
                <a16:creationId xmlns:a16="http://schemas.microsoft.com/office/drawing/2014/main" id="{EA17A576-5FE5-CB89-105C-652E13223424}"/>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dirty="0">
                <a:solidFill>
                  <a:srgbClr val="00838E"/>
                </a:solidFill>
                <a:latin typeface="+mj-lt"/>
              </a:rPr>
              <a:t>Reflect</a:t>
            </a:r>
            <a:endParaRPr lang="en-AU" sz="2000" b="1" dirty="0">
              <a:solidFill>
                <a:schemeClr val="accent4"/>
              </a:solidFill>
              <a:latin typeface="Montserrat Medium" pitchFamily="2" charset="77"/>
            </a:endParaRPr>
          </a:p>
          <a:p>
            <a:pPr algn="ctr"/>
            <a:r>
              <a:rPr lang="en-AU" sz="2000" dirty="0">
                <a:solidFill>
                  <a:schemeClr val="accent4"/>
                </a:solidFill>
                <a:latin typeface="Montserrat" panose="00000500000000000000" pitchFamily="2" charset="0"/>
              </a:rPr>
              <a:t>to identify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strengths </a:t>
            </a:r>
            <a:br>
              <a:rPr lang="en-AU" sz="2000" dirty="0">
                <a:solidFill>
                  <a:schemeClr val="accent4"/>
                </a:solidFill>
                <a:latin typeface="Montserrat" panose="00000500000000000000" pitchFamily="2" charset="0"/>
              </a:rPr>
            </a:br>
            <a:r>
              <a:rPr lang="en-AU" sz="2000" dirty="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903560383"/>
      </p:ext>
    </p:extLst>
  </p:cSld>
  <p:clrMapOvr>
    <a:masterClrMapping/>
  </p:clrMapOvr>
</p:sld>
</file>

<file path=ppt/theme/theme1.xml><?xml version="1.0" encoding="utf-8"?>
<a:theme xmlns:a="http://schemas.openxmlformats.org/drawingml/2006/main" name="Digit - Multi 1 - Bright">
  <a:themeElements>
    <a:clrScheme name="Custom 11">
      <a:dk1>
        <a:srgbClr val="002F5E"/>
      </a:dk1>
      <a:lt1>
        <a:srgbClr val="FFFFFF"/>
      </a:lt1>
      <a:dk2>
        <a:srgbClr val="002F5E"/>
      </a:dk2>
      <a:lt2>
        <a:srgbClr val="F2F2F2"/>
      </a:lt2>
      <a:accent1>
        <a:srgbClr val="00838E"/>
      </a:accent1>
      <a:accent2>
        <a:srgbClr val="006E7F"/>
      </a:accent2>
      <a:accent3>
        <a:srgbClr val="004C71"/>
      </a:accent3>
      <a:accent4>
        <a:srgbClr val="00305E"/>
      </a:accent4>
      <a:accent5>
        <a:srgbClr val="252162"/>
      </a:accent5>
      <a:accent6>
        <a:srgbClr val="2C2A2B"/>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Autofit/>
      </a:bodyPr>
      <a:lstStyle>
        <a:defPPr algn="l">
          <a:defRPr dirty="0">
            <a:solidFill>
              <a:schemeClr val="bg2">
                <a:lumMod val="10000"/>
              </a:schemeClr>
            </a:solidFill>
          </a:defRPr>
        </a:defPPr>
      </a:lstStyle>
    </a:txDef>
  </a:objectDefaults>
  <a:extraClrSchemeLst/>
  <a:extLst>
    <a:ext uri="{05A4C25C-085E-4340-85A3-A5531E510DB2}">
      <thm15:themeFamily xmlns:thm15="http://schemas.microsoft.com/office/thememl/2012/main" name="Practice-based PL v1" id="{16D3D50C-FA83-4746-94B4-829431C9B565}" vid="{FC3A79EC-255E-43F4-ADF7-4D1D49FFB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CE0A3F31BBD43B4F7B219C8FC3EC3" ma:contentTypeVersion="15" ma:contentTypeDescription="Create a new document." ma:contentTypeScope="" ma:versionID="465108baa8c1ef21adb78ee0217b5869">
  <xsd:schema xmlns:xsd="http://www.w3.org/2001/XMLSchema" xmlns:xs="http://www.w3.org/2001/XMLSchema" xmlns:p="http://schemas.microsoft.com/office/2006/metadata/properties" xmlns:ns2="a4ed7cb2-0ad0-4fe9-a505-583669489738" xmlns:ns3="3a51f493-9abd-452a-bd46-7a08fa0b3d95" targetNamespace="http://schemas.microsoft.com/office/2006/metadata/properties" ma:root="true" ma:fieldsID="2dcee2795e164fa47d81ce10cb054971" ns2:_="" ns3:_="">
    <xsd:import namespace="a4ed7cb2-0ad0-4fe9-a505-583669489738"/>
    <xsd:import namespace="3a51f493-9abd-452a-bd46-7a08fa0b3d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d7cb2-0ad0-4fe9-a505-583669489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beb2538-67af-4111-9026-bc78ab4e6f5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1f493-9abd-452a-bd46-7a08fa0b3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5919e70-5796-4b31-8596-6ffbc3b6f4fd}" ma:internalName="TaxCatchAll" ma:showField="CatchAllData" ma:web="3a51f493-9abd-452a-bd46-7a08fa0b3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ed7cb2-0ad0-4fe9-a505-583669489738">
      <Terms xmlns="http://schemas.microsoft.com/office/infopath/2007/PartnerControls"/>
    </lcf76f155ced4ddcb4097134ff3c332f>
    <TaxCatchAll xmlns="3a51f493-9abd-452a-bd46-7a08fa0b3d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1AA4C1-5A52-41C3-9690-7E498432F39B}">
  <ds:schemaRefs>
    <ds:schemaRef ds:uri="3a51f493-9abd-452a-bd46-7a08fa0b3d95"/>
    <ds:schemaRef ds:uri="a4ed7cb2-0ad0-4fe9-a505-58366948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A1D253-D03F-4970-8ACB-343DE40555E0}">
  <ds:schemaRefs>
    <ds:schemaRef ds:uri="http://purl.org/dc/dcmitype/"/>
    <ds:schemaRef ds:uri="http://schemas.microsoft.com/office/2006/metadata/properties"/>
    <ds:schemaRef ds:uri="3a51f493-9abd-452a-bd46-7a08fa0b3d95"/>
    <ds:schemaRef ds:uri="http://schemas.openxmlformats.org/package/2006/metadata/core-properties"/>
    <ds:schemaRef ds:uri="a4ed7cb2-0ad0-4fe9-a505-583669489738"/>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8FDA1F2-1DF8-4A8A-9A9C-3B648A0F5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Practice-based PL v1</Template>
  <TotalTime>22</TotalTime>
  <Words>3830</Words>
  <Application>Microsoft Office PowerPoint</Application>
  <PresentationFormat>Widescreen</PresentationFormat>
  <Paragraphs>335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Symbol</vt:lpstr>
      <vt:lpstr>Montserrat SemiBold</vt:lpstr>
      <vt:lpstr>Arial</vt:lpstr>
      <vt:lpstr>Montserrat Medium</vt:lpstr>
      <vt:lpstr>Calibri</vt:lpstr>
      <vt:lpstr>Segoe UI</vt:lpstr>
      <vt:lpstr>Montserrat</vt:lpstr>
      <vt:lpstr>Digit - Multi 1 - Bright</vt:lpstr>
      <vt:lpstr>Before using this slide deck, please read AERO's practice resource, A Whole School Approach to Classroom Management: Facilitation Guide, and follow the instructions for preparing this slide deck.</vt:lpstr>
      <vt:lpstr>Circulation:  Practical refinement</vt:lpstr>
      <vt:lpstr>Acknowledgement of Country</vt:lpstr>
      <vt:lpstr>Purpose of this session</vt:lpstr>
      <vt:lpstr>Australian Professional Standards for Teachers</vt:lpstr>
      <vt:lpstr>PowerPoint Presentation</vt:lpstr>
      <vt:lpstr>Refining practices and skills</vt:lpstr>
      <vt:lpstr>Rehearsal</vt:lpstr>
      <vt:lpstr>Refining practices and skills</vt:lpstr>
      <vt:lpstr>Circulation</vt:lpstr>
      <vt:lpstr>Examples of effective circulation</vt:lpstr>
      <vt:lpstr>Reflection</vt:lpstr>
      <vt:lpstr>Planning circulation routes</vt:lpstr>
      <vt:lpstr>Planning teacher actions</vt:lpstr>
      <vt:lpstr>Rehearsal and feedback</vt:lpstr>
      <vt:lpstr>Reflection</vt:lpstr>
      <vt:lpstr>Reflection on practising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Greengard</dc:creator>
  <cp:lastModifiedBy>Cynthia Hung</cp:lastModifiedBy>
  <cp:revision>1</cp:revision>
  <cp:lastPrinted>2024-12-11T04:02:39Z</cp:lastPrinted>
  <dcterms:created xsi:type="dcterms:W3CDTF">2024-08-05T00:51:14Z</dcterms:created>
  <dcterms:modified xsi:type="dcterms:W3CDTF">2025-01-23T03:56:16Z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0x010100211CE0A3F31BBD43B4F7B219C8FC3EC3</vt:lpwstr>
  </property>
  <property fmtid="{D5CDD505-2E9C-101B-9397-08002B2CF9AE}" pid="3" name="MediaServiceImageTags">
    <vt:lpwstr/>
  </property>
  <property fmtid="{D5CDD505-2E9C-101B-9397-08002B2CF9AE}" pid="4" name="Order">
    <vt:r8>718700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